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notesMasterIdLst>
    <p:notesMasterId r:id="rId4"/>
  </p:notesMasterIdLst>
  <p:sldIdLst>
    <p:sldId id="256" r:id="rId2"/>
    <p:sldId id="257" r:id="rId3"/>
  </p:sldIdLst>
  <p:sldSz cx="6858000" cy="12192000"/>
  <p:notesSz cx="7077075" cy="93694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840">
          <p15:clr>
            <a:srgbClr val="A4A3A4"/>
          </p15:clr>
        </p15:guide>
        <p15:guide id="4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1">
          <p15:clr>
            <a:srgbClr val="A4A3A4"/>
          </p15:clr>
        </p15:guide>
        <p15:guide id="2" pos="222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86" autoAdjust="0"/>
  </p:normalViewPr>
  <p:slideViewPr>
    <p:cSldViewPr snapToGrid="0">
      <p:cViewPr varScale="1">
        <p:scale>
          <a:sx n="48" d="100"/>
          <a:sy n="48" d="100"/>
        </p:scale>
        <p:origin x="2827" y="58"/>
      </p:cViewPr>
      <p:guideLst>
        <p:guide orient="horz" pos="2160"/>
        <p:guide pos="3840"/>
        <p:guide orient="horz" pos="384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-3774" y="-96"/>
      </p:cViewPr>
      <p:guideLst>
        <p:guide orient="horz" pos="2951"/>
        <p:guide pos="222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70098"/>
          </a:xfrm>
          <a:prstGeom prst="rect">
            <a:avLst/>
          </a:prstGeom>
        </p:spPr>
        <p:txBody>
          <a:bodyPr vert="horz" lIns="93973" tIns="46986" rIns="93973" bIns="4698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70098"/>
          </a:xfrm>
          <a:prstGeom prst="rect">
            <a:avLst/>
          </a:prstGeom>
        </p:spPr>
        <p:txBody>
          <a:bodyPr vert="horz" lIns="93973" tIns="46986" rIns="93973" bIns="46986" rtlCol="0"/>
          <a:lstStyle>
            <a:lvl1pPr algn="r">
              <a:defRPr sz="1200"/>
            </a:lvl1pPr>
          </a:lstStyle>
          <a:p>
            <a:fld id="{4E69872E-715B-4351-B0CA-47A442703FEF}" type="datetimeFigureOut">
              <a:rPr lang="en-US" smtClean="0"/>
              <a:t>2/12/2017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649538" y="1171575"/>
            <a:ext cx="1778000" cy="3162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73" tIns="46986" rIns="93973" bIns="4698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509036"/>
            <a:ext cx="5661660" cy="3689211"/>
          </a:xfrm>
          <a:prstGeom prst="rect">
            <a:avLst/>
          </a:prstGeom>
        </p:spPr>
        <p:txBody>
          <a:bodyPr vert="horz" lIns="93973" tIns="46986" rIns="93973" bIns="4698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9328"/>
            <a:ext cx="3066733" cy="470097"/>
          </a:xfrm>
          <a:prstGeom prst="rect">
            <a:avLst/>
          </a:prstGeom>
        </p:spPr>
        <p:txBody>
          <a:bodyPr vert="horz" lIns="93973" tIns="46986" rIns="93973" bIns="4698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899328"/>
            <a:ext cx="3066733" cy="470097"/>
          </a:xfrm>
          <a:prstGeom prst="rect">
            <a:avLst/>
          </a:prstGeom>
        </p:spPr>
        <p:txBody>
          <a:bodyPr vert="horz" lIns="93973" tIns="46986" rIns="93973" bIns="46986" rtlCol="0" anchor="b"/>
          <a:lstStyle>
            <a:lvl1pPr algn="r">
              <a:defRPr sz="1200"/>
            </a:lvl1pPr>
          </a:lstStyle>
          <a:p>
            <a:fld id="{BFD5CECB-B17C-4EE1-92D4-8BC17B9145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2464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49538" y="1171575"/>
            <a:ext cx="1778000" cy="3162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5CECB-B17C-4EE1-92D4-8BC17B91454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82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49538" y="1171575"/>
            <a:ext cx="1778000" cy="3162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5CECB-B17C-4EE1-92D4-8BC17B91454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82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7259" y="3179474"/>
            <a:ext cx="4703192" cy="3730180"/>
          </a:xfrm>
        </p:spPr>
        <p:txBody>
          <a:bodyPr anchor="b">
            <a:noAutofit/>
          </a:bodyPr>
          <a:lstStyle>
            <a:lvl1pPr algn="ctr">
              <a:defRPr sz="45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448" y="7033388"/>
            <a:ext cx="3842816" cy="1931088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3483" y="11472686"/>
            <a:ext cx="904469" cy="7193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8CDEB6F-8441-403F-AD6B-2D560A360AA9}" type="datetime1">
              <a:rPr lang="en-US" smtClean="0"/>
              <a:t>2/12/2017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31" y="11472686"/>
            <a:ext cx="3950650" cy="7193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29760" y="11472686"/>
            <a:ext cx="897914" cy="7193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BD0B95B-E872-4D9C-BDEF-4F884EC15CA9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423483" y="1323501"/>
            <a:ext cx="6004192" cy="9510526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173189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C552C-2919-438F-A97C-822CC13CCBA8}" type="datetime1">
              <a:rPr lang="en-US" smtClean="0"/>
              <a:t>2/12/2017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0B95B-E872-4D9C-BDEF-4F884EC15CA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126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327" y="2313532"/>
            <a:ext cx="5407296" cy="5071532"/>
          </a:xfrm>
        </p:spPr>
        <p:txBody>
          <a:bodyPr anchor="b">
            <a:normAutofit/>
          </a:bodyPr>
          <a:lstStyle>
            <a:lvl1pPr algn="r">
              <a:defRPr sz="45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0327" y="7495694"/>
            <a:ext cx="5407296" cy="2032576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350">
                <a:solidFill>
                  <a:schemeClr val="tx2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15636" y="11472686"/>
            <a:ext cx="912605" cy="7193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62F6382-8B01-4684-8EC8-A60AA1694E3F}" type="datetime1">
              <a:rPr lang="en-US" smtClean="0"/>
              <a:t>2/12/2017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676" y="11472686"/>
            <a:ext cx="3950650" cy="7193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29760" y="11472686"/>
            <a:ext cx="897914" cy="7193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BD0B95B-E872-4D9C-BDEF-4F884EC15CA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4585479" y="2996715"/>
            <a:ext cx="1842195" cy="7837312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4585479" y="2996715"/>
            <a:ext cx="1842195" cy="7837312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9192137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1525" y="4064001"/>
            <a:ext cx="2501880" cy="636693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70539" y="4064001"/>
            <a:ext cx="2501880" cy="636693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E64B2-E7C9-4B5F-B4AF-3AAEA1BDC01D}" type="datetime1">
              <a:rPr lang="en-US" smtClean="0"/>
              <a:t>2/12/2017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0B95B-E872-4D9C-BDEF-4F884EC15CA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759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5" y="1219200"/>
            <a:ext cx="5400675" cy="2641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1525" y="4160409"/>
            <a:ext cx="2501880" cy="146473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1800" b="0" baseline="0">
                <a:solidFill>
                  <a:schemeClr val="tx2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1526" y="5875926"/>
            <a:ext cx="2501879" cy="4555010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70320" y="4177341"/>
            <a:ext cx="2501880" cy="146473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1800" b="0" baseline="0">
                <a:solidFill>
                  <a:schemeClr val="tx2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70320" y="5875926"/>
            <a:ext cx="2501880" cy="4555010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7D964-9314-454D-A09C-4490B64C696C}" type="datetime1">
              <a:rPr lang="en-US" smtClean="0"/>
              <a:t>2/12/2017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0B95B-E872-4D9C-BDEF-4F884EC15CA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923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06BDF-CBA7-4E5D-BF31-3FC7EED8508C}" type="datetime1">
              <a:rPr lang="en-US" smtClean="0"/>
              <a:t>2/12/2017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0B95B-E872-4D9C-BDEF-4F884EC15CA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374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AFD14-F115-4ABF-9FE3-09431B05B7BE}" type="datetime1">
              <a:rPr lang="en-US" smtClean="0"/>
              <a:t>2/12/2017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0B95B-E872-4D9C-BDEF-4F884EC15CA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685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668"/>
            <a:ext cx="2983230" cy="12191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194" y="1219200"/>
            <a:ext cx="2168843" cy="3836238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33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9011" y="1219202"/>
            <a:ext cx="2931795" cy="9200444"/>
          </a:xfrm>
        </p:spPr>
        <p:txBody>
          <a:bodyPr/>
          <a:lstStyle>
            <a:lvl1pPr>
              <a:defRPr sz="1125"/>
            </a:lvl1pPr>
            <a:lvl2pPr>
              <a:defRPr sz="1125"/>
            </a:lvl2pPr>
            <a:lvl3pPr>
              <a:defRPr sz="1013"/>
            </a:lvl3pPr>
            <a:lvl4pPr>
              <a:defRPr sz="1013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7194" y="5077945"/>
            <a:ext cx="2168843" cy="5352988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125"/>
              </a:spcAft>
              <a:buNone/>
              <a:defRPr sz="12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07194" y="11472686"/>
            <a:ext cx="677572" cy="7193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27068C5-BED4-49D6-8B2D-B08655DBD4AE}" type="datetime1">
              <a:rPr lang="en-US" smtClean="0"/>
              <a:t>2/12/2017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40844" y="11472686"/>
            <a:ext cx="1335192" cy="7193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559267" y="11472686"/>
            <a:ext cx="897914" cy="7193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BD0B95B-E872-4D9C-BDEF-4F884EC15CA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983230" y="668"/>
            <a:ext cx="128588" cy="1219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2983230" y="668"/>
            <a:ext cx="128588" cy="1219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2446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668"/>
            <a:ext cx="2983230" cy="12191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194" y="1219200"/>
            <a:ext cx="2168843" cy="3836238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33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111817" y="3"/>
            <a:ext cx="3746183" cy="12191998"/>
          </a:xfrm>
        </p:spPr>
        <p:txBody>
          <a:bodyPr anchor="t">
            <a:normAutofit/>
          </a:bodyPr>
          <a:lstStyle>
            <a:lvl1pPr marL="0" indent="0">
              <a:buNone/>
              <a:defRPr sz="1125"/>
            </a:lvl1pPr>
            <a:lvl2pPr marL="257175" indent="0">
              <a:buNone/>
              <a:defRPr sz="1125"/>
            </a:lvl2pPr>
            <a:lvl3pPr marL="514350" indent="0">
              <a:buNone/>
              <a:defRPr sz="1125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7194" y="5077276"/>
            <a:ext cx="2168843" cy="5353657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125"/>
              </a:spcAft>
              <a:buNone/>
              <a:defRPr sz="12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07194" y="11472686"/>
            <a:ext cx="677572" cy="7193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4C7C7B-84CE-4095-B951-0A118A7579A7}" type="datetime1">
              <a:rPr lang="en-US" smtClean="0"/>
              <a:t>2/12/2017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40844" y="11472686"/>
            <a:ext cx="1335192" cy="7193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559267" y="11472686"/>
            <a:ext cx="897914" cy="7193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BD0B95B-E872-4D9C-BDEF-4F884EC15CA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983230" y="668"/>
            <a:ext cx="128588" cy="1219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2983230" y="668"/>
            <a:ext cx="128588" cy="1219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01183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4080936"/>
            <a:ext cx="5400675" cy="6350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CFF57-3C9F-4768-AB3D-2405BAEFE408}" type="datetime1">
              <a:rPr lang="en-US" smtClean="0"/>
              <a:t>2/12/2017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0B95B-E872-4D9C-BDEF-4F884EC15CA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530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60598" y="1109611"/>
            <a:ext cx="1118213" cy="932132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1109611"/>
            <a:ext cx="4293394" cy="932132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857C1-6D15-44B6-8799-43D2548E2CCF}" type="datetime1">
              <a:rPr lang="en-US" smtClean="0"/>
              <a:t>2/12/2017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0B95B-E872-4D9C-BDEF-4F884EC15CA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198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1525" y="1219200"/>
            <a:ext cx="5400675" cy="2641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1525" y="4064000"/>
            <a:ext cx="5400675" cy="63669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241" y="11472686"/>
            <a:ext cx="677572" cy="7193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aseline="0">
                <a:solidFill>
                  <a:schemeClr val="tx2"/>
                </a:solidFill>
              </a:defRPr>
            </a:lvl1pPr>
          </a:lstStyle>
          <a:p>
            <a:fld id="{845BE494-9710-4DB3-A258-E0AE586D61D6}" type="datetime1">
              <a:rPr lang="en-US" smtClean="0"/>
              <a:t>2/12/2017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27630" y="11472686"/>
            <a:ext cx="3532967" cy="7193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28415" y="11472686"/>
            <a:ext cx="897914" cy="7193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aseline="0">
                <a:solidFill>
                  <a:schemeClr val="tx2"/>
                </a:solidFill>
              </a:defRPr>
            </a:lvl1pPr>
          </a:lstStyle>
          <a:p>
            <a:fld id="{ABD0B95B-E872-4D9C-BDEF-4F884EC15CA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68928" y="668"/>
            <a:ext cx="128588" cy="1219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268928" y="668"/>
            <a:ext cx="128588" cy="1219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7752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hf hdr="0" ftr="0" dt="0"/>
  <p:txStyles>
    <p:titleStyle>
      <a:lvl1pPr algn="l" defTabSz="514350" rtl="0" eaLnBrk="1" latinLnBrk="0" hangingPunct="1">
        <a:lnSpc>
          <a:spcPct val="89000"/>
        </a:lnSpc>
        <a:spcBef>
          <a:spcPct val="0"/>
        </a:spcBef>
        <a:buNone/>
        <a:defRPr sz="33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88036" indent="-288036" algn="l" defTabSz="514350" rtl="0" eaLnBrk="1" latinLnBrk="0" hangingPunct="1">
        <a:lnSpc>
          <a:spcPct val="94000"/>
        </a:lnSpc>
        <a:spcBef>
          <a:spcPts val="750"/>
        </a:spcBef>
        <a:spcAft>
          <a:spcPts val="150"/>
        </a:spcAft>
        <a:buFont typeface="Franklin Gothic Book" panose="020B0503020102020204" pitchFamily="34" charset="0"/>
        <a:buChar char="■"/>
        <a:defRPr sz="15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88036" algn="l" defTabSz="51435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sz="15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028700" indent="-288036" algn="l" defTabSz="51435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sz="135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371600" indent="-288036" algn="l" defTabSz="51435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sz="135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1714500" indent="-288036" algn="l" defTabSz="51435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sz="12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057400" indent="-288036" algn="l" defTabSz="51435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sz="12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2400300" indent="-288036" algn="l" defTabSz="51435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sz="105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743200" indent="-288036" algn="l" defTabSz="51435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sz="105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086100" indent="-288036" algn="l" defTabSz="51435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sz="105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4294967295" pos="936">
          <p15:clr>
            <a:srgbClr val="F26B43"/>
          </p15:clr>
        </p15:guide>
        <p15:guide id="4294967295" pos="5184">
          <p15:clr>
            <a:srgbClr val="F26B43"/>
          </p15:clr>
        </p15:guide>
        <p15:guide id="4294967295" pos="702">
          <p15:clr>
            <a:srgbClr val="F26B43"/>
          </p15:clr>
        </p15:guide>
        <p15:guide id="4294967295" pos="648">
          <p15:clr>
            <a:srgbClr val="F26B43"/>
          </p15:clr>
        </p15:guide>
        <p15:guide id="0" orient="horz" pos="1368" userDrawn="1">
          <p15:clr>
            <a:srgbClr val="F26B43"/>
          </p15:clr>
        </p15:guide>
        <p15:guide id="0" orient="horz" pos="1440" userDrawn="1">
          <p15:clr>
            <a:srgbClr val="F26B43"/>
          </p15:clr>
        </p15:guide>
        <p15:guide id="0" orient="horz" pos="3696" userDrawn="1">
          <p15:clr>
            <a:srgbClr val="F26B43"/>
          </p15:clr>
        </p15:guide>
        <p15:guide id="0" orient="horz" pos="432" userDrawn="1">
          <p15:clr>
            <a:srgbClr val="F26B43"/>
          </p15:clr>
        </p15:guide>
        <p15:guide id="0" orient="horz" pos="1512" userDrawn="1">
          <p15:clr>
            <a:srgbClr val="F26B43"/>
          </p15:clr>
        </p15:guide>
        <p15:guide id="0" pos="6912" userDrawn="1">
          <p15:clr>
            <a:srgbClr val="F26B43"/>
          </p15:clr>
        </p15:guide>
        <p15:guide id="0" pos="937" userDrawn="1">
          <p15:clr>
            <a:srgbClr val="F26B43"/>
          </p15:clr>
        </p15:guide>
        <p15:guide id="0" pos="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7262" y="3481478"/>
            <a:ext cx="4703191" cy="2786478"/>
          </a:xfrm>
        </p:spPr>
        <p:txBody>
          <a:bodyPr/>
          <a:lstStyle/>
          <a:p>
            <a:pPr algn="l"/>
            <a:r>
              <a:rPr lang="en-US" dirty="0" smtClean="0">
                <a:latin typeface="Arial Black" panose="020B0A04020102020204" pitchFamily="34" charset="0"/>
              </a:rPr>
              <a:t>Binder for Life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57014" y="6555105"/>
            <a:ext cx="4731390" cy="1931088"/>
          </a:xfrm>
        </p:spPr>
        <p:txBody>
          <a:bodyPr>
            <a:normAutofit lnSpcReduction="10000"/>
          </a:bodyPr>
          <a:lstStyle/>
          <a:p>
            <a:pPr algn="r"/>
            <a:r>
              <a:rPr lang="en-US" sz="3600" dirty="0" smtClean="0">
                <a:latin typeface="Arial Black" panose="020B0A04020102020204" pitchFamily="34" charset="0"/>
              </a:rPr>
              <a:t>Personal </a:t>
            </a:r>
            <a:r>
              <a:rPr lang="en-US" sz="3600" dirty="0">
                <a:latin typeface="Arial Black" panose="020B0A04020102020204" pitchFamily="34" charset="0"/>
              </a:rPr>
              <a:t>&amp;</a:t>
            </a:r>
            <a:r>
              <a:rPr lang="en-US" sz="3600" dirty="0" smtClean="0">
                <a:latin typeface="Arial Black" panose="020B0A04020102020204" pitchFamily="34" charset="0"/>
              </a:rPr>
              <a:t> Financial Organizer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0B95B-E872-4D9C-BDEF-4F884EC15CA9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801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7262" y="3481478"/>
            <a:ext cx="4703191" cy="2786478"/>
          </a:xfrm>
        </p:spPr>
        <p:txBody>
          <a:bodyPr/>
          <a:lstStyle/>
          <a:p>
            <a:pPr algn="l"/>
            <a:r>
              <a:rPr lang="en-US" dirty="0" smtClean="0">
                <a:latin typeface="Arial Black" panose="020B0A04020102020204" pitchFamily="34" charset="0"/>
              </a:rPr>
              <a:t>GRAB </a:t>
            </a:r>
            <a:br>
              <a:rPr lang="en-US" dirty="0" smtClean="0">
                <a:latin typeface="Arial Black" panose="020B0A04020102020204" pitchFamily="34" charset="0"/>
              </a:rPr>
            </a:br>
            <a:r>
              <a:rPr lang="en-US" dirty="0" smtClean="0">
                <a:latin typeface="Arial Black" panose="020B0A04020102020204" pitchFamily="34" charset="0"/>
              </a:rPr>
              <a:t>&amp; GO Binder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57014" y="6555105"/>
            <a:ext cx="4731390" cy="1931088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0B95B-E872-4D9C-BDEF-4F884EC15CA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599406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526</TotalTime>
  <Words>12</Words>
  <Application>Microsoft Office PowerPoint</Application>
  <PresentationFormat>Widescreen</PresentationFormat>
  <Paragraphs>7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 Black</vt:lpstr>
      <vt:lpstr>Calibri</vt:lpstr>
      <vt:lpstr>Franklin Gothic Book</vt:lpstr>
      <vt:lpstr>Crop</vt:lpstr>
      <vt:lpstr>Binder for Life</vt:lpstr>
      <vt:lpstr>GRAB  &amp; GO Binder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Life Documented</dc:title>
  <dc:creator>J Pirker</dc:creator>
  <cp:lastModifiedBy>J Pirker</cp:lastModifiedBy>
  <cp:revision>89</cp:revision>
  <cp:lastPrinted>2017-02-12T16:43:53Z</cp:lastPrinted>
  <dcterms:created xsi:type="dcterms:W3CDTF">2017-01-14T20:20:15Z</dcterms:created>
  <dcterms:modified xsi:type="dcterms:W3CDTF">2017-02-12T16:45:30Z</dcterms:modified>
</cp:coreProperties>
</file>