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56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123"/>
    <p:restoredTop sz="96170"/>
  </p:normalViewPr>
  <p:slideViewPr>
    <p:cSldViewPr snapToGrid="0">
      <p:cViewPr>
        <p:scale>
          <a:sx n="60" d="100"/>
          <a:sy n="60" d="100"/>
        </p:scale>
        <p:origin x="440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1ED4B-A237-90F6-A383-AA961415D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9B55B7-30AC-A2DC-D80F-D8A70F1321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91873-5F1C-5BC9-D7EA-CF2254E34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A5B62-D344-C2BB-40FB-44D3DF7E1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0A99E-42FE-3183-2834-8A3F1495D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0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DEC3-CEC7-16A0-925D-31A6102EB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D8AB7-22E9-E8E8-1EBD-FEE0FDD76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95885-B489-1DEB-CB59-5C2ECE624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A73B5-9F04-0C9D-C3E8-E1500BB0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BFF22-39CF-9420-86C7-2F7984FA1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3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BD7E6-DACD-21FA-8D88-58771AFC4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9BF7F-260F-3966-5B92-64DC1222D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07B21-29D8-6B5D-AEBE-465FBB325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B6E11-91C5-64B1-5837-84CF2C161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3FBBD-7257-00F4-1233-206C33A6B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0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1E286-E99B-75B6-931C-493F3F8EC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8CF5E-3144-5C13-EE3F-338E492C1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7D2829-8E71-F39B-D10E-71BFA77F1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7C2031-9560-2278-C9C4-C7005293D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385EE-58DD-8F19-F271-5451DCC17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1A02D-4244-7542-7FE0-49428DAA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3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2F14-147D-70F2-6C7B-6B0ED9A70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89247-B60C-8C01-59E2-DC1CBA12A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EE4D7-8F88-E27C-1708-15A235262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D9A835-9BB1-0FDC-F2ED-A3ECDB7FD3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986183-4E96-B685-7101-D1C8801C8F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E3FEEF-FC69-23D6-0D04-BCBFC823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9F06A2-C72A-2E27-9F45-8496ED416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1248C9-CAC3-271E-520F-2A258E8A2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8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DF78-CB16-BE13-8C33-595FD0C39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2B32D0-3344-1784-5650-32ECA6545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AC56B6-ED6C-AED9-6092-22B16835F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AF165D-22D3-B027-33A8-C89985B36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9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F27F73-EB7A-D6FB-E6EF-4E3458F4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495F7-EA00-E0B1-CE59-7CB90FE4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41072-3130-EE50-C494-22268E67C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354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0C6B9-FC9D-1D6A-0E9E-C8FE5DD8B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AF8DA-327C-D984-F90E-599B5E15D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304A9-6CB6-2959-3235-5C354964A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54F7B-899C-7F1E-AA3F-D3735A3B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1445D-420A-01E6-B1DA-D7D717304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486D3-AF83-EF6F-6153-D3C058B0D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9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6131A-EF01-A82E-DC10-5CCAAA198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E8F13-3056-7C3B-C6C1-D0127F8F51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5E127-14AA-5A95-5B45-2EA4AF10D6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C80FB-BE8B-A422-4827-C91C9F602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5CA5AD-39A2-DA8C-9949-20CE86F14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51106-33D3-2525-6462-27DC7EA50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26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BB1E8-B83E-AC6E-E4D0-8A35898CE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0512BF-C3F4-022F-D866-EC4DFCE96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177E9-BB22-2DD5-4646-8F52C3E00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30B40-D590-8D62-65A6-0AE9D86C2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909EC-79A1-8D01-5191-9A631254C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3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1D3050-B29B-E0D1-BB56-4848E6AD6C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D60381-AACD-09BE-E596-F45550698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08DDC-43E5-E137-2949-C3EF6857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082D7-04C7-C127-DBD8-F45E51B38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F49E4-A2FA-57D3-15A6-22D870A5F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82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6B6B88-AA6B-C007-C678-6C16FC8B0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769E5-80D8-D7BF-19AC-E0170936D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362B0-DE43-AF9B-89DE-305E6541B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58BF7-69DD-0441-8D99-DB9302D99FBA}" type="datetimeFigureOut">
              <a:rPr lang="en-US" smtClean="0"/>
              <a:t>6/21/24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819D7-010C-1788-246D-B4AB786A4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D302A-109A-82D1-0303-D1B55B637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D59E-657D-5448-89E9-8C17A5C821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0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image" Target="../media/image1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" Type="http://schemas.openxmlformats.org/officeDocument/2006/relationships/image" Target="../media/image48.pn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2" Type="http://schemas.openxmlformats.org/officeDocument/2006/relationships/image" Target="../media/image1.pn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24" Type="http://schemas.openxmlformats.org/officeDocument/2006/relationships/image" Target="../media/image69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1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45.png"/><Relationship Id="rId18" Type="http://schemas.openxmlformats.org/officeDocument/2006/relationships/image" Target="../media/image43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1.png"/><Relationship Id="rId16" Type="http://schemas.openxmlformats.org/officeDocument/2006/relationships/image" Target="../media/image41.pn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9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Relationship Id="rId1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3" Type="http://schemas.openxmlformats.org/officeDocument/2006/relationships/image" Target="../media/image97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10" Type="http://schemas.openxmlformats.org/officeDocument/2006/relationships/image" Target="../media/image165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45.png"/><Relationship Id="rId18" Type="http://schemas.openxmlformats.org/officeDocument/2006/relationships/image" Target="../media/image43.png"/><Relationship Id="rId3" Type="http://schemas.openxmlformats.org/officeDocument/2006/relationships/image" Target="../media/image31.png"/><Relationship Id="rId21" Type="http://schemas.openxmlformats.org/officeDocument/2006/relationships/image" Target="../media/image166.png"/><Relationship Id="rId7" Type="http://schemas.openxmlformats.org/officeDocument/2006/relationships/image" Target="../media/image33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1.png"/><Relationship Id="rId16" Type="http://schemas.openxmlformats.org/officeDocument/2006/relationships/image" Target="../media/image41.pn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6.png"/><Relationship Id="rId5" Type="http://schemas.openxmlformats.org/officeDocument/2006/relationships/image" Target="../media/image9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Relationship Id="rId1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1CC6147F-FB7B-A16F-4A88-DDF807DC9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 descr="A black and white cover with white text&#10;&#10;Description automatically generated">
            <a:extLst>
              <a:ext uri="{FF2B5EF4-FFF2-40B4-BE49-F238E27FC236}">
                <a16:creationId xmlns:a16="http://schemas.microsoft.com/office/drawing/2014/main" id="{EC4BB363-3417-984C-0017-810EFAEF7A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66" t="18740" r="21891" b="44112"/>
          <a:stretch/>
        </p:blipFill>
        <p:spPr>
          <a:xfrm>
            <a:off x="2462463" y="1183106"/>
            <a:ext cx="7267074" cy="2695074"/>
          </a:xfrm>
          <a:prstGeom prst="rect">
            <a:avLst/>
          </a:prstGeom>
        </p:spPr>
      </p:pic>
      <p:pic>
        <p:nvPicPr>
          <p:cNvPr id="15" name="Picture 14" descr="A black and white cover with white text&#10;&#10;Description automatically generated">
            <a:extLst>
              <a:ext uri="{FF2B5EF4-FFF2-40B4-BE49-F238E27FC236}">
                <a16:creationId xmlns:a16="http://schemas.microsoft.com/office/drawing/2014/main" id="{EEFC611C-9069-82C6-1D73-FB8DC5DF2F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70" t="73687" r="24316" b="13930"/>
          <a:stretch/>
        </p:blipFill>
        <p:spPr>
          <a:xfrm>
            <a:off x="2771274" y="4694320"/>
            <a:ext cx="6721642" cy="898359"/>
          </a:xfrm>
          <a:prstGeom prst="rect">
            <a:avLst/>
          </a:prstGeom>
        </p:spPr>
      </p:pic>
      <p:pic>
        <p:nvPicPr>
          <p:cNvPr id="16" name="Picture 15" descr="A black and white cover with white text&#10;&#10;Description automatically generated">
            <a:extLst>
              <a:ext uri="{FF2B5EF4-FFF2-40B4-BE49-F238E27FC236}">
                <a16:creationId xmlns:a16="http://schemas.microsoft.com/office/drawing/2014/main" id="{1FBD328E-1DF3-B18B-066D-E59CF26C25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66" t="62079" r="21891" b="29740"/>
          <a:stretch/>
        </p:blipFill>
        <p:spPr>
          <a:xfrm>
            <a:off x="2498558" y="3986455"/>
            <a:ext cx="7267074" cy="5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41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C161D-2867-EF08-BE7D-20ACF7FA1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33842C07-892E-DAB0-1946-D54845C48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background with a blue sign&#10;&#10;Description automatically generated">
            <a:extLst>
              <a:ext uri="{FF2B5EF4-FFF2-40B4-BE49-F238E27FC236}">
                <a16:creationId xmlns:a16="http://schemas.microsoft.com/office/drawing/2014/main" id="{A461D576-CF9C-969A-E755-BE89C8D19F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1" t="4482" r="62395" b="75350"/>
          <a:stretch/>
        </p:blipFill>
        <p:spPr>
          <a:xfrm>
            <a:off x="64008" y="429610"/>
            <a:ext cx="4844716" cy="1486449"/>
          </a:xfrm>
          <a:prstGeom prst="rect">
            <a:avLst/>
          </a:prstGeom>
        </p:spPr>
      </p:pic>
      <p:pic>
        <p:nvPicPr>
          <p:cNvPr id="8" name="Picture 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3211796-D647-2D2E-A064-5B77597FBE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111" t="43767" r="14986" b="48099"/>
          <a:stretch/>
        </p:blipFill>
        <p:spPr>
          <a:xfrm>
            <a:off x="1088573" y="1986048"/>
            <a:ext cx="8991600" cy="556649"/>
          </a:xfrm>
          <a:prstGeom prst="rect">
            <a:avLst/>
          </a:prstGeom>
        </p:spPr>
      </p:pic>
      <p:pic>
        <p:nvPicPr>
          <p:cNvPr id="10" name="Picture 9" descr="A blue and white sign with black background&#10;&#10;Description automatically generated">
            <a:extLst>
              <a:ext uri="{FF2B5EF4-FFF2-40B4-BE49-F238E27FC236}">
                <a16:creationId xmlns:a16="http://schemas.microsoft.com/office/drawing/2014/main" id="{4847A702-88E1-0CAE-49CB-F307E5BA14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240" t="34931" r="9586" b="34931"/>
          <a:stretch/>
        </p:blipFill>
        <p:spPr>
          <a:xfrm>
            <a:off x="2336800" y="2669093"/>
            <a:ext cx="4060373" cy="858554"/>
          </a:xfrm>
          <a:prstGeom prst="rect">
            <a:avLst/>
          </a:prstGeom>
        </p:spPr>
      </p:pic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EDA9C29-F4F1-86F6-C84C-EE15699426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02" t="48720" r="18931" b="43840"/>
          <a:stretch/>
        </p:blipFill>
        <p:spPr>
          <a:xfrm>
            <a:off x="2893941" y="3687327"/>
            <a:ext cx="6129867" cy="325290"/>
          </a:xfrm>
          <a:prstGeom prst="rect">
            <a:avLst/>
          </a:prstGeom>
        </p:spPr>
      </p:pic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44D1EB3-8546-538A-B770-03756B72FDC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6062" r="3651" b="46003"/>
          <a:stretch/>
        </p:blipFill>
        <p:spPr>
          <a:xfrm>
            <a:off x="2792186" y="4049752"/>
            <a:ext cx="7499410" cy="347411"/>
          </a:xfrm>
          <a:prstGeom prst="rect">
            <a:avLst/>
          </a:prstGeom>
        </p:spPr>
      </p:pic>
      <p:pic>
        <p:nvPicPr>
          <p:cNvPr id="17" name="Picture 1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D523C81-7C34-B97B-052E-79B96001D60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679" t="43942" r="23104" b="43942"/>
          <a:stretch/>
        </p:blipFill>
        <p:spPr>
          <a:xfrm>
            <a:off x="2974223" y="4430240"/>
            <a:ext cx="2964332" cy="359355"/>
          </a:xfrm>
          <a:prstGeom prst="rect">
            <a:avLst/>
          </a:prstGeom>
        </p:spPr>
      </p:pic>
      <p:pic>
        <p:nvPicPr>
          <p:cNvPr id="19" name="Picture 1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0198914-7A19-AB2B-417B-5CE3C5562DA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459" t="46377" r="13411" b="45677"/>
          <a:stretch/>
        </p:blipFill>
        <p:spPr>
          <a:xfrm>
            <a:off x="2974223" y="4824985"/>
            <a:ext cx="5217561" cy="347411"/>
          </a:xfrm>
          <a:prstGeom prst="rect">
            <a:avLst/>
          </a:prstGeom>
        </p:spPr>
      </p:pic>
      <p:pic>
        <p:nvPicPr>
          <p:cNvPr id="21" name="Picture 2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7F862C0-4D24-AA27-7B12-4663D086996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147" t="50366" r="40849" b="43389"/>
          <a:stretch/>
        </p:blipFill>
        <p:spPr>
          <a:xfrm>
            <a:off x="2999482" y="5214135"/>
            <a:ext cx="4426059" cy="330791"/>
          </a:xfrm>
          <a:prstGeom prst="rect">
            <a:avLst/>
          </a:prstGeom>
        </p:spPr>
      </p:pic>
      <p:pic>
        <p:nvPicPr>
          <p:cNvPr id="23" name="Picture 2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87043CB-A1E9-C3BA-8627-8F165001B32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2773" t="46308" r="30355" b="45746"/>
          <a:stretch/>
        </p:blipFill>
        <p:spPr>
          <a:xfrm>
            <a:off x="3005255" y="5611633"/>
            <a:ext cx="2865807" cy="34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09C91798-D260-3A1E-BD65-463394C93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Content Placeholder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8F6F5D1-4E66-23B6-3487-1170B896A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630" t="5324" r="28098" b="75347"/>
          <a:stretch/>
        </p:blipFill>
        <p:spPr>
          <a:xfrm>
            <a:off x="198783" y="324332"/>
            <a:ext cx="8567530" cy="1325564"/>
          </a:xfrm>
        </p:spPr>
      </p:pic>
      <p:pic>
        <p:nvPicPr>
          <p:cNvPr id="9" name="Picture 8" descr="A black background with a blue and white text&#10;&#10;Description automatically generated">
            <a:extLst>
              <a:ext uri="{FF2B5EF4-FFF2-40B4-BE49-F238E27FC236}">
                <a16:creationId xmlns:a16="http://schemas.microsoft.com/office/drawing/2014/main" id="{483EAA3F-C2F5-CF96-E0A9-EBED18712E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80" t="24058" r="57609" b="63478"/>
          <a:stretch/>
        </p:blipFill>
        <p:spPr>
          <a:xfrm>
            <a:off x="655982" y="1649896"/>
            <a:ext cx="4512365" cy="854765"/>
          </a:xfrm>
          <a:prstGeom prst="rect">
            <a:avLst/>
          </a:prstGeom>
        </p:spPr>
      </p:pic>
      <p:pic>
        <p:nvPicPr>
          <p:cNvPr id="11" name="Picture 1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EB48F27-C313-57A8-E78C-FCC989DE9E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527" t="39532" r="13158" b="53918"/>
          <a:stretch/>
        </p:blipFill>
        <p:spPr>
          <a:xfrm>
            <a:off x="1283368" y="2711116"/>
            <a:ext cx="9304421" cy="449179"/>
          </a:xfrm>
          <a:prstGeom prst="rect">
            <a:avLst/>
          </a:prstGeom>
        </p:spPr>
      </p:pic>
      <p:pic>
        <p:nvPicPr>
          <p:cNvPr id="13" name="Picture 1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5EE8E8BB-E9E8-A5D4-F73C-29E3B64955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448" t="46082" r="10525" b="38445"/>
          <a:stretch/>
        </p:blipFill>
        <p:spPr>
          <a:xfrm>
            <a:off x="1395662" y="3160296"/>
            <a:ext cx="9512969" cy="1061220"/>
          </a:xfrm>
          <a:prstGeom prst="rect">
            <a:avLst/>
          </a:prstGeom>
        </p:spPr>
      </p:pic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953CC36-6F76-0B89-A9E6-1105BDA396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447" t="61556" r="15001" b="24058"/>
          <a:stretch/>
        </p:blipFill>
        <p:spPr>
          <a:xfrm>
            <a:off x="1395662" y="4221514"/>
            <a:ext cx="8967538" cy="986589"/>
          </a:xfrm>
          <a:prstGeom prst="rect">
            <a:avLst/>
          </a:prstGeom>
        </p:spPr>
      </p:pic>
      <p:pic>
        <p:nvPicPr>
          <p:cNvPr id="17" name="Picture 1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60398C6-835C-C05E-4C7F-E8CBE13CDC3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448" t="75942" r="17105" b="11813"/>
          <a:stretch/>
        </p:blipFill>
        <p:spPr>
          <a:xfrm>
            <a:off x="1395662" y="5208103"/>
            <a:ext cx="8710864" cy="8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3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C3CCC-147C-D694-1DA9-3B9539705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F6F1E686-1C9B-34BF-C546-21C269B96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548"/>
            <a:ext cx="12192000" cy="6858000"/>
          </a:xfrm>
          <a:prstGeom prst="rect">
            <a:avLst/>
          </a:prstGeom>
        </p:spPr>
      </p:pic>
      <p:pic>
        <p:nvPicPr>
          <p:cNvPr id="7" name="Content Placeholder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EFF93D9-C372-2942-49AB-3F21F8951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630" t="5324" r="28098" b="75347"/>
          <a:stretch/>
        </p:blipFill>
        <p:spPr>
          <a:xfrm>
            <a:off x="262952" y="363782"/>
            <a:ext cx="8567530" cy="1325564"/>
          </a:xfrm>
        </p:spPr>
      </p:pic>
      <p:pic>
        <p:nvPicPr>
          <p:cNvPr id="4" name="Picture 3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4AFC8D7-117C-ECA9-6C3C-16EB752DFB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8" t="26433" r="44341" b="64678"/>
          <a:stretch/>
        </p:blipFill>
        <p:spPr>
          <a:xfrm>
            <a:off x="786063" y="1812758"/>
            <a:ext cx="5999748" cy="609600"/>
          </a:xfrm>
          <a:prstGeom prst="rect">
            <a:avLst/>
          </a:prstGeom>
        </p:spPr>
      </p:pic>
      <p:pic>
        <p:nvPicPr>
          <p:cNvPr id="8" name="Picture 7" descr="A screen shot of a computer&#10;&#10;Description automatically generated">
            <a:extLst>
              <a:ext uri="{FF2B5EF4-FFF2-40B4-BE49-F238E27FC236}">
                <a16:creationId xmlns:a16="http://schemas.microsoft.com/office/drawing/2014/main" id="{5FE7CE16-EA53-A268-9F83-640DB91184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763" t="38598" r="75000" b="52513"/>
          <a:stretch/>
        </p:blipFill>
        <p:spPr>
          <a:xfrm>
            <a:off x="1556084" y="2646946"/>
            <a:ext cx="1491916" cy="609600"/>
          </a:xfrm>
          <a:prstGeom prst="rect">
            <a:avLst/>
          </a:prstGeom>
        </p:spPr>
      </p:pic>
      <p:pic>
        <p:nvPicPr>
          <p:cNvPr id="10" name="Picture 9" descr="A screen shot of a computer&#10;&#10;Description automatically generated">
            <a:extLst>
              <a:ext uri="{FF2B5EF4-FFF2-40B4-BE49-F238E27FC236}">
                <a16:creationId xmlns:a16="http://schemas.microsoft.com/office/drawing/2014/main" id="{6FC14512-A41D-0BC4-000D-219E0DE840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158" t="38597" r="59605" b="46783"/>
          <a:stretch/>
        </p:blipFill>
        <p:spPr>
          <a:xfrm>
            <a:off x="3389350" y="2669182"/>
            <a:ext cx="1491916" cy="1002630"/>
          </a:xfrm>
          <a:prstGeom prst="rect">
            <a:avLst/>
          </a:prstGeom>
        </p:spPr>
      </p:pic>
      <p:pic>
        <p:nvPicPr>
          <p:cNvPr id="18" name="Picture 17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0080FD95-88AB-3A64-11C1-45E5B9C124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720" t="47330" r="79054" b="47657"/>
          <a:stretch/>
        </p:blipFill>
        <p:spPr>
          <a:xfrm>
            <a:off x="1556084" y="3256546"/>
            <a:ext cx="1006186" cy="344909"/>
          </a:xfrm>
          <a:prstGeom prst="rect">
            <a:avLst/>
          </a:prstGeom>
        </p:spPr>
      </p:pic>
      <p:pic>
        <p:nvPicPr>
          <p:cNvPr id="19" name="Picture 18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B9D34A06-E082-72E0-53FD-FB95360333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737" t="47331" r="47936" b="47181"/>
          <a:stretch/>
        </p:blipFill>
        <p:spPr>
          <a:xfrm>
            <a:off x="2903620" y="3279978"/>
            <a:ext cx="3465095" cy="377624"/>
          </a:xfrm>
          <a:prstGeom prst="rect">
            <a:avLst/>
          </a:prstGeom>
        </p:spPr>
      </p:pic>
      <p:pic>
        <p:nvPicPr>
          <p:cNvPr id="21" name="Picture 2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B97934A-75D6-740F-67A5-71A6E554151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763" t="53801" r="59963" b="31579"/>
          <a:stretch/>
        </p:blipFill>
        <p:spPr>
          <a:xfrm>
            <a:off x="1556085" y="3689683"/>
            <a:ext cx="3325182" cy="1002629"/>
          </a:xfrm>
          <a:prstGeom prst="rect">
            <a:avLst/>
          </a:prstGeom>
        </p:spPr>
      </p:pic>
      <p:pic>
        <p:nvPicPr>
          <p:cNvPr id="22" name="Picture 2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16AAAE4-3B9F-2B80-262E-43E7843E3C0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632" t="53802" r="33684" b="33800"/>
          <a:stretch/>
        </p:blipFill>
        <p:spPr>
          <a:xfrm>
            <a:off x="5197642" y="3697068"/>
            <a:ext cx="2887579" cy="850235"/>
          </a:xfrm>
          <a:prstGeom prst="rect">
            <a:avLst/>
          </a:prstGeom>
        </p:spPr>
      </p:pic>
      <p:pic>
        <p:nvPicPr>
          <p:cNvPr id="24" name="Picture 23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7D2C816-5C68-19B0-BB4F-E3DE42B34A0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763" t="59992" r="72068" b="26591"/>
          <a:stretch/>
        </p:blipFill>
        <p:spPr>
          <a:xfrm>
            <a:off x="1556084" y="4114166"/>
            <a:ext cx="1849309" cy="920232"/>
          </a:xfrm>
          <a:prstGeom prst="rect">
            <a:avLst/>
          </a:prstGeom>
        </p:spPr>
      </p:pic>
      <p:pic>
        <p:nvPicPr>
          <p:cNvPr id="25" name="Picture 2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6928A1E-7997-4AA4-DE48-DC1E28D5029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527" t="59992" r="28551" b="32987"/>
          <a:stretch/>
        </p:blipFill>
        <p:spPr>
          <a:xfrm>
            <a:off x="3721768" y="4105231"/>
            <a:ext cx="4989094" cy="481538"/>
          </a:xfrm>
          <a:prstGeom prst="rect">
            <a:avLst/>
          </a:prstGeom>
        </p:spPr>
      </p:pic>
      <p:pic>
        <p:nvPicPr>
          <p:cNvPr id="27" name="Picture 2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716D186-2B3A-B66F-BF9D-DE1E689B252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763" t="66882" r="53158" b="26218"/>
          <a:stretch/>
        </p:blipFill>
        <p:spPr>
          <a:xfrm>
            <a:off x="1556083" y="5040301"/>
            <a:ext cx="4154905" cy="473246"/>
          </a:xfrm>
          <a:prstGeom prst="rect">
            <a:avLst/>
          </a:prstGeom>
        </p:spPr>
      </p:pic>
      <p:pic>
        <p:nvPicPr>
          <p:cNvPr id="28" name="Picture 2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A6A90E5-4F17-3864-8B14-DC2D9A5CE10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9898" t="66882" r="22763" b="26929"/>
          <a:stretch/>
        </p:blipFill>
        <p:spPr>
          <a:xfrm>
            <a:off x="6095998" y="5031365"/>
            <a:ext cx="3333203" cy="424484"/>
          </a:xfrm>
          <a:prstGeom prst="rect">
            <a:avLst/>
          </a:prstGeom>
        </p:spPr>
      </p:pic>
      <p:pic>
        <p:nvPicPr>
          <p:cNvPr id="30" name="Picture 2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645B6FF-AF51-F460-7606-9ECC09B7785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0790" t="79599" r="11711" b="12514"/>
          <a:stretch/>
        </p:blipFill>
        <p:spPr>
          <a:xfrm>
            <a:off x="1371598" y="5713917"/>
            <a:ext cx="9448800" cy="540866"/>
          </a:xfrm>
          <a:prstGeom prst="rect">
            <a:avLst/>
          </a:prstGeom>
        </p:spPr>
      </p:pic>
      <p:pic>
        <p:nvPicPr>
          <p:cNvPr id="6" name="Picture 5" descr="A black background with blue and white text&#10;&#10;Description automatically generated">
            <a:extLst>
              <a:ext uri="{FF2B5EF4-FFF2-40B4-BE49-F238E27FC236}">
                <a16:creationId xmlns:a16="http://schemas.microsoft.com/office/drawing/2014/main" id="{F02C0981-0739-1007-7316-AE3C759DE83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3193" t="48084" r="21184" b="45389"/>
          <a:stretch/>
        </p:blipFill>
        <p:spPr>
          <a:xfrm>
            <a:off x="3547247" y="4556725"/>
            <a:ext cx="5562309" cy="44763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C7BAB31-FAC3-A6BD-38CE-E8E32A393B3E}"/>
              </a:ext>
            </a:extLst>
          </p:cNvPr>
          <p:cNvGrpSpPr/>
          <p:nvPr/>
        </p:nvGrpSpPr>
        <p:grpSpPr>
          <a:xfrm>
            <a:off x="1556083" y="4569498"/>
            <a:ext cx="1592470" cy="475660"/>
            <a:chOff x="1556083" y="5056957"/>
            <a:chExt cx="1592470" cy="475660"/>
          </a:xfrm>
        </p:grpSpPr>
        <p:pic>
          <p:nvPicPr>
            <p:cNvPr id="3" name="Picture 2" descr="A black background with blue and white text&#10;&#10;Description automatically generated">
              <a:extLst>
                <a:ext uri="{FF2B5EF4-FFF2-40B4-BE49-F238E27FC236}">
                  <a16:creationId xmlns:a16="http://schemas.microsoft.com/office/drawing/2014/main" id="{043BFA13-158C-C58C-538C-58D9205E3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2369" t="48084" r="66806" b="45016"/>
            <a:stretch/>
          </p:blipFill>
          <p:spPr>
            <a:xfrm>
              <a:off x="1828800" y="5059371"/>
              <a:ext cx="1319753" cy="473246"/>
            </a:xfrm>
            <a:prstGeom prst="rect">
              <a:avLst/>
            </a:prstGeom>
          </p:spPr>
        </p:pic>
        <p:pic>
          <p:nvPicPr>
            <p:cNvPr id="9" name="Picture 8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E7949B1A-1DD0-0B25-A633-0BEB71A423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2763" t="66882" r="84727" b="26218"/>
            <a:stretch/>
          </p:blipFill>
          <p:spPr>
            <a:xfrm>
              <a:off x="1556083" y="5056957"/>
              <a:ext cx="306054" cy="4732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895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884253FC-FF2A-5B92-18CC-92BC385E7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ainting of a person holding a cross&#10;&#10;Description automatically generated">
            <a:extLst>
              <a:ext uri="{FF2B5EF4-FFF2-40B4-BE49-F238E27FC236}">
                <a16:creationId xmlns:a16="http://schemas.microsoft.com/office/drawing/2014/main" id="{B82F5388-436A-53D2-54BF-82F18B95A4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4" t="23158" r="3290" b="7836"/>
          <a:stretch/>
        </p:blipFill>
        <p:spPr>
          <a:xfrm>
            <a:off x="449179" y="1588168"/>
            <a:ext cx="11341768" cy="4732421"/>
          </a:xfrm>
          <a:prstGeom prst="rect">
            <a:avLst/>
          </a:prstGeom>
        </p:spPr>
      </p:pic>
      <p:pic>
        <p:nvPicPr>
          <p:cNvPr id="8" name="Picture 7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967C1E8-7F54-F557-F103-CA70B4309A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380" r="8684" b="76842"/>
          <a:stretch/>
        </p:blipFill>
        <p:spPr>
          <a:xfrm>
            <a:off x="0" y="368968"/>
            <a:ext cx="11133221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9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DB28-B219-7ED1-32C3-64EFA23E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721187ED-1836-5D8B-CB19-C3AEC405F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B2F419B-E4F2-7619-C5F7-75E052D64A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9" t="46784" r="48288" b="35672"/>
          <a:stretch/>
        </p:blipFill>
        <p:spPr>
          <a:xfrm>
            <a:off x="1533911" y="917413"/>
            <a:ext cx="9159556" cy="1962764"/>
          </a:xfrm>
          <a:prstGeom prst="rect">
            <a:avLst/>
          </a:prstGeom>
        </p:spPr>
      </p:pic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EDB9BBD-2866-2AEE-B35F-FAA4ADF1AC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58" t="62456" r="46974" b="22807"/>
          <a:stretch/>
        </p:blipFill>
        <p:spPr>
          <a:xfrm>
            <a:off x="1533912" y="2720543"/>
            <a:ext cx="9421258" cy="164872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16D1C97-BF6A-E7A4-BF7A-E66AF7F27CF8}"/>
              </a:ext>
            </a:extLst>
          </p:cNvPr>
          <p:cNvGrpSpPr/>
          <p:nvPr/>
        </p:nvGrpSpPr>
        <p:grpSpPr>
          <a:xfrm>
            <a:off x="1516222" y="4369264"/>
            <a:ext cx="9159556" cy="1489087"/>
            <a:chOff x="1516222" y="4260185"/>
            <a:chExt cx="9159556" cy="1489087"/>
          </a:xfrm>
        </p:grpSpPr>
        <p:pic>
          <p:nvPicPr>
            <p:cNvPr id="16" name="Picture 15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04DA37F4-1C22-AC70-6CA0-83FE7FB8D9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659" t="77193" r="48288" b="14888"/>
            <a:stretch/>
          </p:blipFill>
          <p:spPr>
            <a:xfrm>
              <a:off x="1516222" y="4260185"/>
              <a:ext cx="9159556" cy="885973"/>
            </a:xfrm>
            <a:prstGeom prst="rect">
              <a:avLst/>
            </a:prstGeom>
          </p:spPr>
        </p:pic>
        <p:pic>
          <p:nvPicPr>
            <p:cNvPr id="6" name="Picture 5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F5DF7FEC-EDA2-2231-B938-DF5E8C1EC8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659" t="85112" r="58235" b="9497"/>
            <a:stretch/>
          </p:blipFill>
          <p:spPr>
            <a:xfrm>
              <a:off x="1516222" y="5146157"/>
              <a:ext cx="7181211" cy="6031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56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2191-03A2-489A-6543-4A6C92507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86187B-A8A3-A529-31A4-983DF224FA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33944279-6529-97EE-DC68-EE47FC184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black background with a tree and text&#10;&#10;Description automatically generated">
            <a:extLst>
              <a:ext uri="{FF2B5EF4-FFF2-40B4-BE49-F238E27FC236}">
                <a16:creationId xmlns:a16="http://schemas.microsoft.com/office/drawing/2014/main" id="{C3F52E00-E19C-9AF9-7C33-DE2D64769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29" y="2536639"/>
            <a:ext cx="2075873" cy="207587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9A5EBE1-914E-A500-9CD6-8BAE7687EC79}"/>
              </a:ext>
            </a:extLst>
          </p:cNvPr>
          <p:cNvGrpSpPr/>
          <p:nvPr/>
        </p:nvGrpSpPr>
        <p:grpSpPr>
          <a:xfrm>
            <a:off x="2640960" y="3181439"/>
            <a:ext cx="1529642" cy="1723860"/>
            <a:chOff x="2640960" y="3181439"/>
            <a:chExt cx="1529642" cy="1723860"/>
          </a:xfrm>
        </p:grpSpPr>
        <p:pic>
          <p:nvPicPr>
            <p:cNvPr id="16" name="Picture 15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B4D75E76-CBE7-F0E5-1DB4-0B25345C8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40960" y="3879824"/>
              <a:ext cx="1025475" cy="1025475"/>
            </a:xfrm>
            <a:prstGeom prst="rect">
              <a:avLst/>
            </a:prstGeom>
          </p:spPr>
        </p:pic>
        <p:pic>
          <p:nvPicPr>
            <p:cNvPr id="18" name="Picture 17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F8110038-F0A9-B222-23A8-9EBDAA003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47663" y="3181439"/>
              <a:ext cx="1022939" cy="1022939"/>
            </a:xfrm>
            <a:prstGeom prst="rect">
              <a:avLst/>
            </a:prstGeom>
          </p:spPr>
        </p:pic>
      </p:grpSp>
      <p:pic>
        <p:nvPicPr>
          <p:cNvPr id="24" name="Picture 23" descr="A black and white text&#10;&#10;Description automatically generated">
            <a:extLst>
              <a:ext uri="{FF2B5EF4-FFF2-40B4-BE49-F238E27FC236}">
                <a16:creationId xmlns:a16="http://schemas.microsoft.com/office/drawing/2014/main" id="{645DD808-6EBE-4D0E-F5AB-8AD1CD6463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3470"/>
          <a:stretch/>
        </p:blipFill>
        <p:spPr>
          <a:xfrm>
            <a:off x="5459758" y="4063148"/>
            <a:ext cx="1335882" cy="354403"/>
          </a:xfrm>
          <a:prstGeom prst="rect">
            <a:avLst/>
          </a:prstGeom>
        </p:spPr>
      </p:pic>
      <p:pic>
        <p:nvPicPr>
          <p:cNvPr id="26" name="Picture 25" descr="Arrows pointing to different directions&#10;&#10;Description automatically generated">
            <a:extLst>
              <a:ext uri="{FF2B5EF4-FFF2-40B4-BE49-F238E27FC236}">
                <a16:creationId xmlns:a16="http://schemas.microsoft.com/office/drawing/2014/main" id="{60B92639-2184-489C-580B-DD8A953443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965" y="3108535"/>
            <a:ext cx="1816779" cy="1816779"/>
          </a:xfrm>
          <a:prstGeom prst="rect">
            <a:avLst/>
          </a:prstGeom>
        </p:spPr>
      </p:pic>
      <p:pic>
        <p:nvPicPr>
          <p:cNvPr id="28" name="Picture 2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DD2C7E1-A473-290A-7029-7FE0F8A74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2751" y="2618157"/>
            <a:ext cx="987991" cy="987991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9151D75-815F-BFC6-9C42-E7CE042BA1C6}"/>
              </a:ext>
            </a:extLst>
          </p:cNvPr>
          <p:cNvGrpSpPr/>
          <p:nvPr/>
        </p:nvGrpSpPr>
        <p:grpSpPr>
          <a:xfrm>
            <a:off x="8251683" y="2451549"/>
            <a:ext cx="2013024" cy="1242626"/>
            <a:chOff x="8251683" y="2451549"/>
            <a:chExt cx="2013024" cy="1242626"/>
          </a:xfrm>
        </p:grpSpPr>
        <p:pic>
          <p:nvPicPr>
            <p:cNvPr id="31" name="Picture 30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5F73767F-9118-DC44-F39F-E037F838E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212359" y="2451549"/>
              <a:ext cx="1052348" cy="1052348"/>
            </a:xfrm>
            <a:prstGeom prst="rect">
              <a:avLst/>
            </a:prstGeom>
          </p:spPr>
        </p:pic>
        <p:pic>
          <p:nvPicPr>
            <p:cNvPr id="29" name="Picture 28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DFBFF97F-DC80-726B-EC17-17332F20F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206927">
              <a:off x="8251683" y="2668700"/>
              <a:ext cx="1025475" cy="1025475"/>
            </a:xfrm>
            <a:prstGeom prst="rect">
              <a:avLst/>
            </a:prstGeom>
          </p:spPr>
        </p:pic>
      </p:grpSp>
      <p:pic>
        <p:nvPicPr>
          <p:cNvPr id="35" name="Picture 3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355875A-B93C-A741-5AD0-DAB7E4496B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2990" y="4069024"/>
            <a:ext cx="1506050" cy="15060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4319D84-EBB6-0B24-3B6E-59ABF6C8A483}"/>
              </a:ext>
            </a:extLst>
          </p:cNvPr>
          <p:cNvGrpSpPr/>
          <p:nvPr/>
        </p:nvGrpSpPr>
        <p:grpSpPr>
          <a:xfrm>
            <a:off x="7841680" y="4591096"/>
            <a:ext cx="1672856" cy="1276480"/>
            <a:chOff x="7841680" y="4591096"/>
            <a:chExt cx="1672856" cy="1276480"/>
          </a:xfrm>
        </p:grpSpPr>
        <p:pic>
          <p:nvPicPr>
            <p:cNvPr id="36" name="Picture 35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0A01D07D-FF75-5975-97F8-E6D212DF6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44903" y="4591096"/>
              <a:ext cx="1025474" cy="1025474"/>
            </a:xfrm>
            <a:prstGeom prst="rect">
              <a:avLst/>
            </a:prstGeom>
          </p:spPr>
        </p:pic>
        <p:pic>
          <p:nvPicPr>
            <p:cNvPr id="38" name="Picture 37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2AFFE74D-71DC-D1CA-F0D9-1A60A4BAC3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39387" b="35495"/>
            <a:stretch/>
          </p:blipFill>
          <p:spPr>
            <a:xfrm>
              <a:off x="7841680" y="5447386"/>
              <a:ext cx="1672856" cy="42019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8764803-ED8D-DE11-82D3-0EEAF1E58A5D}"/>
              </a:ext>
            </a:extLst>
          </p:cNvPr>
          <p:cNvGrpSpPr/>
          <p:nvPr/>
        </p:nvGrpSpPr>
        <p:grpSpPr>
          <a:xfrm>
            <a:off x="8869199" y="4362650"/>
            <a:ext cx="1566235" cy="1964055"/>
            <a:chOff x="8869199" y="4362650"/>
            <a:chExt cx="1566235" cy="1964055"/>
          </a:xfrm>
        </p:grpSpPr>
        <p:pic>
          <p:nvPicPr>
            <p:cNvPr id="39" name="Picture 38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1DA27F20-959E-EA71-D5A9-3B42B25BC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328791">
              <a:off x="8910332" y="5301230"/>
              <a:ext cx="1025475" cy="1025475"/>
            </a:xfrm>
            <a:prstGeom prst="rect">
              <a:avLst/>
            </a:prstGeom>
          </p:spPr>
        </p:pic>
        <p:pic>
          <p:nvPicPr>
            <p:cNvPr id="41" name="Picture 4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13786EE3-C188-BC81-C503-7AF4EDC2B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869199" y="4362650"/>
              <a:ext cx="1566235" cy="156623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0D4B23-EA1D-7F43-9290-D1CF5EB75E29}"/>
              </a:ext>
            </a:extLst>
          </p:cNvPr>
          <p:cNvGrpSpPr/>
          <p:nvPr/>
        </p:nvGrpSpPr>
        <p:grpSpPr>
          <a:xfrm>
            <a:off x="9422334" y="4143416"/>
            <a:ext cx="1832234" cy="1025474"/>
            <a:chOff x="9422334" y="4143416"/>
            <a:chExt cx="1832234" cy="1025474"/>
          </a:xfrm>
        </p:grpSpPr>
        <p:pic>
          <p:nvPicPr>
            <p:cNvPr id="43" name="Picture 42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CB366EFB-24B1-4C18-21B5-507653059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7815723">
              <a:off x="9422334" y="4143416"/>
              <a:ext cx="1025474" cy="1025474"/>
            </a:xfrm>
            <a:prstGeom prst="rect">
              <a:avLst/>
            </a:prstGeom>
          </p:spPr>
        </p:pic>
        <p:pic>
          <p:nvPicPr>
            <p:cNvPr id="45" name="Picture 44" descr="A black screen with white text&#10;&#10;Description automatically generated">
              <a:extLst>
                <a:ext uri="{FF2B5EF4-FFF2-40B4-BE49-F238E27FC236}">
                  <a16:creationId xmlns:a16="http://schemas.microsoft.com/office/drawing/2014/main" id="{F9B9633E-02D9-F17D-90C5-131A648BE7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52840" t="38566" r="34064" b="53242"/>
            <a:stretch/>
          </p:blipFill>
          <p:spPr>
            <a:xfrm>
              <a:off x="10181750" y="4163297"/>
              <a:ext cx="1072818" cy="67108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C69155E-09FE-8E4F-8B54-E71A85990301}"/>
              </a:ext>
            </a:extLst>
          </p:cNvPr>
          <p:cNvGrpSpPr/>
          <p:nvPr/>
        </p:nvGrpSpPr>
        <p:grpSpPr>
          <a:xfrm>
            <a:off x="10133474" y="4629445"/>
            <a:ext cx="1405803" cy="1641935"/>
            <a:chOff x="10133474" y="4629445"/>
            <a:chExt cx="1405803" cy="1641935"/>
          </a:xfrm>
        </p:grpSpPr>
        <p:pic>
          <p:nvPicPr>
            <p:cNvPr id="47" name="Picture 46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5F473646-71D6-D059-C2D7-CFFCA3718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6838917">
              <a:off x="10133474" y="4629445"/>
              <a:ext cx="1025475" cy="1025475"/>
            </a:xfrm>
            <a:prstGeom prst="rect">
              <a:avLst/>
            </a:prstGeom>
          </p:spPr>
        </p:pic>
        <p:pic>
          <p:nvPicPr>
            <p:cNvPr id="49" name="Picture 48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DF57EBF1-E495-9DD5-135C-0973BE3AD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467790" y="5199893"/>
              <a:ext cx="1071487" cy="1071487"/>
            </a:xfrm>
            <a:prstGeom prst="rect">
              <a:avLst/>
            </a:prstGeom>
          </p:spPr>
        </p:pic>
      </p:grpSp>
      <p:pic>
        <p:nvPicPr>
          <p:cNvPr id="51" name="Picture 50" descr="A blue and black rectangle with white text&#10;&#10;Description automatically generated">
            <a:extLst>
              <a:ext uri="{FF2B5EF4-FFF2-40B4-BE49-F238E27FC236}">
                <a16:creationId xmlns:a16="http://schemas.microsoft.com/office/drawing/2014/main" id="{D91ADADF-A160-6E3F-7145-208CDFFA8B52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4689" b="72272"/>
          <a:stretch/>
        </p:blipFill>
        <p:spPr>
          <a:xfrm>
            <a:off x="330763" y="357361"/>
            <a:ext cx="7825495" cy="1280591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BD4F6A0-4D4A-7264-F20F-F6B48BD3E587}"/>
              </a:ext>
            </a:extLst>
          </p:cNvPr>
          <p:cNvGrpSpPr/>
          <p:nvPr/>
        </p:nvGrpSpPr>
        <p:grpSpPr>
          <a:xfrm>
            <a:off x="5458413" y="3237008"/>
            <a:ext cx="1335882" cy="2210378"/>
            <a:chOff x="5459758" y="3188651"/>
            <a:chExt cx="1335882" cy="2210378"/>
          </a:xfrm>
        </p:grpSpPr>
        <p:pic>
          <p:nvPicPr>
            <p:cNvPr id="23" name="Picture 22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AC552DC5-1FBF-6A0B-7706-2F67E4EC1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863502">
              <a:off x="5463740" y="3188651"/>
              <a:ext cx="1025474" cy="1025474"/>
            </a:xfrm>
            <a:prstGeom prst="rect">
              <a:avLst/>
            </a:prstGeom>
          </p:spPr>
        </p:pic>
        <p:pic>
          <p:nvPicPr>
            <p:cNvPr id="25" name="Picture 24" descr="A black and white text&#10;&#10;Description automatically generated">
              <a:extLst>
                <a:ext uri="{FF2B5EF4-FFF2-40B4-BE49-F238E27FC236}">
                  <a16:creationId xmlns:a16="http://schemas.microsoft.com/office/drawing/2014/main" id="{02D823DE-C4EC-EE1D-4C6D-CDBA8EB439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6529"/>
            <a:stretch/>
          </p:blipFill>
          <p:spPr>
            <a:xfrm>
              <a:off x="5459758" y="4417550"/>
              <a:ext cx="1335882" cy="981479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78667B-F5AE-2885-6A6B-F7242CA12ECB}"/>
              </a:ext>
            </a:extLst>
          </p:cNvPr>
          <p:cNvGrpSpPr/>
          <p:nvPr/>
        </p:nvGrpSpPr>
        <p:grpSpPr>
          <a:xfrm>
            <a:off x="10171355" y="2208754"/>
            <a:ext cx="1581746" cy="1544742"/>
            <a:chOff x="10171355" y="2208754"/>
            <a:chExt cx="1581746" cy="1544742"/>
          </a:xfrm>
        </p:grpSpPr>
        <p:pic>
          <p:nvPicPr>
            <p:cNvPr id="33" name="Picture 32" descr="A white x on a black background&#10;&#10;Description automatically generated">
              <a:extLst>
                <a:ext uri="{FF2B5EF4-FFF2-40B4-BE49-F238E27FC236}">
                  <a16:creationId xmlns:a16="http://schemas.microsoft.com/office/drawing/2014/main" id="{3C961518-5A2B-8705-99FA-5D5EB1B6A0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6459" t="29703" r="60740" b="34792"/>
            <a:stretch/>
          </p:blipFill>
          <p:spPr>
            <a:xfrm>
              <a:off x="10428436" y="2208754"/>
              <a:ext cx="832515" cy="901145"/>
            </a:xfrm>
            <a:prstGeom prst="rect">
              <a:avLst/>
            </a:prstGeom>
          </p:spPr>
        </p:pic>
        <p:pic>
          <p:nvPicPr>
            <p:cNvPr id="32" name="Picture 31" descr="A white x on a black background&#10;&#10;Description automatically generated">
              <a:extLst>
                <a:ext uri="{FF2B5EF4-FFF2-40B4-BE49-F238E27FC236}">
                  <a16:creationId xmlns:a16="http://schemas.microsoft.com/office/drawing/2014/main" id="{EC779F7A-36B9-420B-2485-906CCB0AB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37680" t="29703" b="34792"/>
            <a:stretch/>
          </p:blipFill>
          <p:spPr>
            <a:xfrm>
              <a:off x="10171355" y="2852351"/>
              <a:ext cx="1581746" cy="901145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67727E-0FB1-4DF2-7E45-A2E3A57F5F39}"/>
              </a:ext>
            </a:extLst>
          </p:cNvPr>
          <p:cNvGrpSpPr/>
          <p:nvPr/>
        </p:nvGrpSpPr>
        <p:grpSpPr>
          <a:xfrm>
            <a:off x="1366224" y="3583081"/>
            <a:ext cx="1778301" cy="1981578"/>
            <a:chOff x="1366224" y="3583081"/>
            <a:chExt cx="1778301" cy="1981578"/>
          </a:xfrm>
        </p:grpSpPr>
        <p:pic>
          <p:nvPicPr>
            <p:cNvPr id="9" name="Picture 8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DE8EEAB1-FB70-D23C-69E6-27F905AF0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66224" y="3583081"/>
              <a:ext cx="1025474" cy="1025474"/>
            </a:xfrm>
            <a:prstGeom prst="rect">
              <a:avLst/>
            </a:prstGeom>
          </p:spPr>
        </p:pic>
        <p:pic>
          <p:nvPicPr>
            <p:cNvPr id="12" name="Picture 11" descr="A black screen with blue text&#10;&#10;Description automatically generated">
              <a:extLst>
                <a:ext uri="{FF2B5EF4-FFF2-40B4-BE49-F238E27FC236}">
                  <a16:creationId xmlns:a16="http://schemas.microsoft.com/office/drawing/2014/main" id="{3843E3A9-4323-C5C7-69C2-6F90ACB98F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15282" t="54731" r="73886" b="27068"/>
            <a:stretch/>
          </p:blipFill>
          <p:spPr>
            <a:xfrm>
              <a:off x="1823847" y="4316483"/>
              <a:ext cx="1320678" cy="1248176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C50A840-ABCB-FBCF-229A-067551E73947}"/>
              </a:ext>
            </a:extLst>
          </p:cNvPr>
          <p:cNvGrpSpPr/>
          <p:nvPr/>
        </p:nvGrpSpPr>
        <p:grpSpPr>
          <a:xfrm>
            <a:off x="3437596" y="2373425"/>
            <a:ext cx="2562083" cy="1391163"/>
            <a:chOff x="3437596" y="2373425"/>
            <a:chExt cx="2562083" cy="1391163"/>
          </a:xfrm>
        </p:grpSpPr>
        <p:pic>
          <p:nvPicPr>
            <p:cNvPr id="19" name="Picture 18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C223479E-EBA5-D5E7-BDC9-EC3D87CF3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7702573">
              <a:off x="3437596" y="2739114"/>
              <a:ext cx="1025474" cy="1025474"/>
            </a:xfrm>
            <a:prstGeom prst="rect">
              <a:avLst/>
            </a:prstGeom>
          </p:spPr>
        </p:pic>
        <p:pic>
          <p:nvPicPr>
            <p:cNvPr id="37" name="Picture 36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213EA317-F994-7077-E99A-6E96D0158B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/>
            <a:srcRect l="35814" t="32207" r="50790" b="52448"/>
            <a:stretch/>
          </p:blipFill>
          <p:spPr>
            <a:xfrm>
              <a:off x="4366504" y="2373425"/>
              <a:ext cx="1633175" cy="1052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970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27BD4-2AAF-47AD-F811-A82CEB053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9D1F4-943A-005D-37DD-47711DE2BE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B2E2F31C-7848-4859-BA5C-0B04BB60B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6A4C4EF-9015-67DD-FA6C-B0763BFBDA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42" t="32047" r="58026" b="53684"/>
          <a:stretch/>
        </p:blipFill>
        <p:spPr>
          <a:xfrm>
            <a:off x="3577389" y="2343444"/>
            <a:ext cx="1540044" cy="978569"/>
          </a:xfrm>
          <a:prstGeom prst="rect">
            <a:avLst/>
          </a:prstGeom>
        </p:spPr>
      </p:pic>
      <p:pic>
        <p:nvPicPr>
          <p:cNvPr id="46" name="Picture 4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B30612A-D298-EBDA-5F16-3219D302F8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77" t="51180" r="80132" b="27562"/>
          <a:stretch/>
        </p:blipFill>
        <p:spPr>
          <a:xfrm>
            <a:off x="728762" y="3655638"/>
            <a:ext cx="1693593" cy="1457873"/>
          </a:xfrm>
          <a:prstGeom prst="rect">
            <a:avLst/>
          </a:prstGeom>
        </p:spPr>
      </p:pic>
      <p:pic>
        <p:nvPicPr>
          <p:cNvPr id="50" name="Picture 4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CB73455-8000-B387-4DE5-79FC9E0912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78" t="70104" r="83158" b="21523"/>
          <a:stretch/>
        </p:blipFill>
        <p:spPr>
          <a:xfrm>
            <a:off x="728762" y="4953392"/>
            <a:ext cx="1324626" cy="574257"/>
          </a:xfrm>
          <a:prstGeom prst="rect">
            <a:avLst/>
          </a:prstGeom>
        </p:spPr>
      </p:pic>
      <p:pic>
        <p:nvPicPr>
          <p:cNvPr id="53" name="Picture 5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D6D548BD-44B2-F5A1-1EB8-06DBEC7A4D2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500" t="40249" r="51710" b="39789"/>
          <a:stretch/>
        </p:blipFill>
        <p:spPr>
          <a:xfrm>
            <a:off x="4572000" y="2905991"/>
            <a:ext cx="1315453" cy="1368974"/>
          </a:xfrm>
          <a:prstGeom prst="rect">
            <a:avLst/>
          </a:prstGeom>
        </p:spPr>
      </p:pic>
      <p:pic>
        <p:nvPicPr>
          <p:cNvPr id="55" name="Picture 54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2682A67-6514-A955-7943-09CEE40767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474" t="55347" r="50000" b="23884"/>
          <a:stretch/>
        </p:blipFill>
        <p:spPr>
          <a:xfrm>
            <a:off x="4203030" y="3941338"/>
            <a:ext cx="1892970" cy="1424386"/>
          </a:xfrm>
          <a:prstGeom prst="rect">
            <a:avLst/>
          </a:prstGeom>
        </p:spPr>
      </p:pic>
      <p:pic>
        <p:nvPicPr>
          <p:cNvPr id="57" name="Picture 56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855B8E8F-A18C-401A-EF24-6E7025964C8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3026" t="35039" r="39211" b="57193"/>
          <a:stretch/>
        </p:blipFill>
        <p:spPr>
          <a:xfrm>
            <a:off x="6464967" y="2548630"/>
            <a:ext cx="946485" cy="532751"/>
          </a:xfrm>
          <a:prstGeom prst="rect">
            <a:avLst/>
          </a:prstGeom>
        </p:spPr>
      </p:pic>
      <p:pic>
        <p:nvPicPr>
          <p:cNvPr id="59" name="Picture 58" descr="A computer screen shot of a black screen&#10;&#10;Description automatically generated">
            <a:extLst>
              <a:ext uri="{FF2B5EF4-FFF2-40B4-BE49-F238E27FC236}">
                <a16:creationId xmlns:a16="http://schemas.microsoft.com/office/drawing/2014/main" id="{4851E820-C800-315B-DCE4-E0E8A488E87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9868" t="40250" r="22632" b="53684"/>
          <a:stretch/>
        </p:blipFill>
        <p:spPr>
          <a:xfrm>
            <a:off x="6079958" y="2905991"/>
            <a:ext cx="3352800" cy="416022"/>
          </a:xfrm>
          <a:prstGeom prst="rect">
            <a:avLst/>
          </a:prstGeom>
        </p:spPr>
      </p:pic>
      <p:pic>
        <p:nvPicPr>
          <p:cNvPr id="61" name="Picture 60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D162F5FF-D5C4-2125-8BA8-FA88299A3E4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3158" t="44444" r="22632" b="51983"/>
          <a:stretch/>
        </p:blipFill>
        <p:spPr>
          <a:xfrm>
            <a:off x="6481008" y="3193676"/>
            <a:ext cx="2951749" cy="245066"/>
          </a:xfrm>
          <a:prstGeom prst="rect">
            <a:avLst/>
          </a:prstGeom>
        </p:spPr>
      </p:pic>
      <p:pic>
        <p:nvPicPr>
          <p:cNvPr id="63" name="Picture 6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57D3920-0EAA-7402-3DB1-89F8509237F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3158" t="47002" r="22632" b="47787"/>
          <a:stretch/>
        </p:blipFill>
        <p:spPr>
          <a:xfrm>
            <a:off x="6481008" y="3369066"/>
            <a:ext cx="2951749" cy="357361"/>
          </a:xfrm>
          <a:prstGeom prst="rect">
            <a:avLst/>
          </a:prstGeom>
        </p:spPr>
      </p:pic>
      <p:pic>
        <p:nvPicPr>
          <p:cNvPr id="65" name="Picture 64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F14B5C5F-8FDF-06D1-F2D8-7E41384FD03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53290" t="49655" r="28947" b="46316"/>
          <a:stretch/>
        </p:blipFill>
        <p:spPr>
          <a:xfrm>
            <a:off x="6497050" y="3551036"/>
            <a:ext cx="2165687" cy="276303"/>
          </a:xfrm>
          <a:prstGeom prst="rect">
            <a:avLst/>
          </a:prstGeom>
        </p:spPr>
      </p:pic>
      <p:pic>
        <p:nvPicPr>
          <p:cNvPr id="67" name="Picture 66" descr="A black background with a white text on it&#10;&#10;Description automatically generated">
            <a:extLst>
              <a:ext uri="{FF2B5EF4-FFF2-40B4-BE49-F238E27FC236}">
                <a16:creationId xmlns:a16="http://schemas.microsoft.com/office/drawing/2014/main" id="{03DC785C-5314-49AC-1CD0-0DB5A16652B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3290" t="51982" r="33101" b="42807"/>
          <a:stretch/>
        </p:blipFill>
        <p:spPr>
          <a:xfrm>
            <a:off x="6497048" y="3710610"/>
            <a:ext cx="1659209" cy="357361"/>
          </a:xfrm>
          <a:prstGeom prst="rect">
            <a:avLst/>
          </a:prstGeom>
        </p:spPr>
      </p:pic>
      <p:pic>
        <p:nvPicPr>
          <p:cNvPr id="71" name="Picture 70" descr="A black screen with a blue sticker&#10;&#10;Description automatically generated">
            <a:extLst>
              <a:ext uri="{FF2B5EF4-FFF2-40B4-BE49-F238E27FC236}">
                <a16:creationId xmlns:a16="http://schemas.microsoft.com/office/drawing/2014/main" id="{F7CE17DB-2D84-1674-044A-C9D711EE66E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62500" t="53850" r="20658" b="25381"/>
          <a:stretch/>
        </p:blipFill>
        <p:spPr>
          <a:xfrm>
            <a:off x="7620000" y="3838720"/>
            <a:ext cx="2053389" cy="1424387"/>
          </a:xfrm>
          <a:prstGeom prst="rect">
            <a:avLst/>
          </a:prstGeom>
        </p:spPr>
      </p:pic>
      <p:pic>
        <p:nvPicPr>
          <p:cNvPr id="73" name="Picture 72" descr="A black background with a white bird in the sky&#10;&#10;Description automatically generated">
            <a:extLst>
              <a:ext uri="{FF2B5EF4-FFF2-40B4-BE49-F238E27FC236}">
                <a16:creationId xmlns:a16="http://schemas.microsoft.com/office/drawing/2014/main" id="{B8D29DFF-95F4-AC07-569E-01C3078744B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0000" t="32047" r="26711" b="59376"/>
          <a:stretch/>
        </p:blipFill>
        <p:spPr>
          <a:xfrm>
            <a:off x="7315197" y="2343444"/>
            <a:ext cx="1620255" cy="588266"/>
          </a:xfrm>
          <a:prstGeom prst="rect">
            <a:avLst/>
          </a:prstGeom>
        </p:spPr>
      </p:pic>
      <p:pic>
        <p:nvPicPr>
          <p:cNvPr id="75" name="Picture 74" descr="A computer screen with a white arrow&#10;&#10;Description automatically generated">
            <a:extLst>
              <a:ext uri="{FF2B5EF4-FFF2-40B4-BE49-F238E27FC236}">
                <a16:creationId xmlns:a16="http://schemas.microsoft.com/office/drawing/2014/main" id="{B828747E-E3C5-A3F5-583A-A66C76857F09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69611" t="33593" r="12500" b="57829"/>
          <a:stretch/>
        </p:blipFill>
        <p:spPr>
          <a:xfrm>
            <a:off x="8487020" y="2449527"/>
            <a:ext cx="2180979" cy="588266"/>
          </a:xfrm>
          <a:prstGeom prst="rect">
            <a:avLst/>
          </a:prstGeom>
        </p:spPr>
      </p:pic>
      <p:pic>
        <p:nvPicPr>
          <p:cNvPr id="77" name="Picture 7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2A1082E-09CD-50D2-8E6D-A4096C72E72F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78947" t="40249" r="12500" b="55159"/>
          <a:stretch/>
        </p:blipFill>
        <p:spPr>
          <a:xfrm>
            <a:off x="9625263" y="2905991"/>
            <a:ext cx="1042736" cy="314884"/>
          </a:xfrm>
          <a:prstGeom prst="rect">
            <a:avLst/>
          </a:prstGeom>
        </p:spPr>
      </p:pic>
      <p:pic>
        <p:nvPicPr>
          <p:cNvPr id="79" name="Picture 7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1F5F133-0BE2-1BFB-4669-56AF206826CE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86979" t="35038" r="5978" b="50345"/>
          <a:stretch/>
        </p:blipFill>
        <p:spPr>
          <a:xfrm>
            <a:off x="10604580" y="2548631"/>
            <a:ext cx="858658" cy="1002406"/>
          </a:xfrm>
          <a:prstGeom prst="rect">
            <a:avLst/>
          </a:prstGeom>
        </p:spPr>
      </p:pic>
      <p:pic>
        <p:nvPicPr>
          <p:cNvPr id="83" name="Picture 8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11B1BF7-8F1E-AA8C-B412-303E846C0821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80789" t="63860" r="4474" b="21523"/>
          <a:stretch/>
        </p:blipFill>
        <p:spPr>
          <a:xfrm>
            <a:off x="9849854" y="4525243"/>
            <a:ext cx="1796714" cy="1002406"/>
          </a:xfrm>
          <a:prstGeom prst="rect">
            <a:avLst/>
          </a:prstGeom>
        </p:spPr>
      </p:pic>
      <p:pic>
        <p:nvPicPr>
          <p:cNvPr id="85" name="Picture 84" descr="A blue dotted line on a black background&#10;&#10;Description automatically generated">
            <a:extLst>
              <a:ext uri="{FF2B5EF4-FFF2-40B4-BE49-F238E27FC236}">
                <a16:creationId xmlns:a16="http://schemas.microsoft.com/office/drawing/2014/main" id="{72BCDF55-A274-08F9-58BF-34C93F0BB001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5978" t="57995" r="12500" b="21523"/>
          <a:stretch/>
        </p:blipFill>
        <p:spPr>
          <a:xfrm>
            <a:off x="728762" y="4122942"/>
            <a:ext cx="9939237" cy="1404707"/>
          </a:xfrm>
          <a:prstGeom prst="rect">
            <a:avLst/>
          </a:prstGeom>
        </p:spPr>
      </p:pic>
      <p:pic>
        <p:nvPicPr>
          <p:cNvPr id="87" name="Picture 86" descr="A black screen with a blue rectangle&#10;&#10;Description automatically generated">
            <a:extLst>
              <a:ext uri="{FF2B5EF4-FFF2-40B4-BE49-F238E27FC236}">
                <a16:creationId xmlns:a16="http://schemas.microsoft.com/office/drawing/2014/main" id="{6C66DA2A-2850-8833-15D0-0ED1A2C979FF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r="20658" b="74467"/>
          <a:stretch/>
        </p:blipFill>
        <p:spPr>
          <a:xfrm>
            <a:off x="0" y="0"/>
            <a:ext cx="9673389" cy="175103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A07BE9B-9788-046B-E567-4FCF9ADF6903}"/>
              </a:ext>
            </a:extLst>
          </p:cNvPr>
          <p:cNvGrpSpPr/>
          <p:nvPr/>
        </p:nvGrpSpPr>
        <p:grpSpPr>
          <a:xfrm>
            <a:off x="9335351" y="3551037"/>
            <a:ext cx="1990374" cy="1959147"/>
            <a:chOff x="9335351" y="3551037"/>
            <a:chExt cx="1990374" cy="1959147"/>
          </a:xfrm>
        </p:grpSpPr>
        <p:pic>
          <p:nvPicPr>
            <p:cNvPr id="81" name="Picture 8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6B028530-BA4E-5C1F-311F-0CCDDA8AB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/>
            <a:srcRect l="86119" t="49655" r="7105" b="34578"/>
            <a:stretch/>
          </p:blipFill>
          <p:spPr>
            <a:xfrm>
              <a:off x="10499556" y="3551037"/>
              <a:ext cx="826169" cy="1081290"/>
            </a:xfrm>
            <a:prstGeom prst="rect">
              <a:avLst/>
            </a:prstGeom>
          </p:spPr>
        </p:pic>
        <p:pic>
          <p:nvPicPr>
            <p:cNvPr id="4" name="Picture 3" descr="A black background with blue text&#10;&#10;Description automatically generated">
              <a:extLst>
                <a:ext uri="{FF2B5EF4-FFF2-40B4-BE49-F238E27FC236}">
                  <a16:creationId xmlns:a16="http://schemas.microsoft.com/office/drawing/2014/main" id="{7820EB48-CBA3-7B10-6697-E4474CBE0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/>
            <a:srcRect l="30801" t="34392" r="53417" b="55679"/>
            <a:stretch/>
          </p:blipFill>
          <p:spPr>
            <a:xfrm>
              <a:off x="9335351" y="5098175"/>
              <a:ext cx="1164205" cy="412009"/>
            </a:xfrm>
            <a:prstGeom prst="rect">
              <a:avLst/>
            </a:prstGeom>
          </p:spPr>
        </p:pic>
      </p:grp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922920A-F57F-EC7F-2BBE-A1BE449FA318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76635" t="74786" r="7105" b="19599"/>
          <a:stretch/>
        </p:blipFill>
        <p:spPr>
          <a:xfrm>
            <a:off x="9343374" y="5249599"/>
            <a:ext cx="1982351" cy="385134"/>
          </a:xfrm>
          <a:prstGeom prst="rect">
            <a:avLst/>
          </a:prstGeom>
        </p:spPr>
      </p:pic>
      <p:pic>
        <p:nvPicPr>
          <p:cNvPr id="12" name="Picture 11" descr="A black screen with white text and arrows&#10;&#10;Description automatically generated">
            <a:extLst>
              <a:ext uri="{FF2B5EF4-FFF2-40B4-BE49-F238E27FC236}">
                <a16:creationId xmlns:a16="http://schemas.microsoft.com/office/drawing/2014/main" id="{3FC63DE9-4ED3-ABB4-FD23-62F0F67EF9E6}"/>
              </a:ext>
            </a:extLst>
          </p:cNvPr>
          <p:cNvPicPr>
            <a:picLocks noChangeAspect="1"/>
          </p:cNvPicPr>
          <p:nvPr/>
        </p:nvPicPr>
        <p:blipFill rotWithShape="1">
          <a:blip r:embed="rId24"/>
          <a:srcRect l="25846" t="34950" r="63553" b="44280"/>
          <a:stretch/>
        </p:blipFill>
        <p:spPr>
          <a:xfrm>
            <a:off x="3129272" y="3013458"/>
            <a:ext cx="1292544" cy="1424386"/>
          </a:xfrm>
          <a:prstGeom prst="rect">
            <a:avLst/>
          </a:prstGeom>
        </p:spPr>
      </p:pic>
      <p:pic>
        <p:nvPicPr>
          <p:cNvPr id="14" name="Picture 13" descr="A computer screen with a black background&#10;&#10;Description automatically generated">
            <a:extLst>
              <a:ext uri="{FF2B5EF4-FFF2-40B4-BE49-F238E27FC236}">
                <a16:creationId xmlns:a16="http://schemas.microsoft.com/office/drawing/2014/main" id="{A4C3BBD3-4353-8A39-DC3A-4ADE23054715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16842" t="33568" r="71250" b="45663"/>
          <a:stretch/>
        </p:blipFill>
        <p:spPr>
          <a:xfrm>
            <a:off x="1860879" y="2813830"/>
            <a:ext cx="1451813" cy="1424386"/>
          </a:xfrm>
          <a:prstGeom prst="rect">
            <a:avLst/>
          </a:prstGeom>
        </p:spPr>
      </p:pic>
      <p:pic>
        <p:nvPicPr>
          <p:cNvPr id="16" name="Picture 1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9100C441-1869-183B-00C4-8968ACAEFBD0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53900" t="46965" r="30389" b="40683"/>
          <a:stretch/>
        </p:blipFill>
        <p:spPr>
          <a:xfrm>
            <a:off x="6524706" y="3864457"/>
            <a:ext cx="1915562" cy="8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49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2E03-06D4-D096-A3BA-BE016DFA1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1C517-A48B-666F-723A-F58ABE6684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DD923EB0-FC48-0D32-F8E4-3A5D2819E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42"/>
            <a:ext cx="12192000" cy="6858000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C08C628-F824-BA43-28A6-6A5C532E5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320" y="-19484"/>
            <a:ext cx="12209319" cy="6867742"/>
          </a:xfrm>
          <a:prstGeom prst="rect">
            <a:avLst/>
          </a:prstGeom>
        </p:spPr>
      </p:pic>
      <p:pic>
        <p:nvPicPr>
          <p:cNvPr id="7" name="Picture 6" descr="A black and white text&#10;&#10;Description automatically generated">
            <a:extLst>
              <a:ext uri="{FF2B5EF4-FFF2-40B4-BE49-F238E27FC236}">
                <a16:creationId xmlns:a16="http://schemas.microsoft.com/office/drawing/2014/main" id="{8C583B8D-BE78-B48D-1669-05660E15E2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58" t="28070" r="17894" b="42222"/>
          <a:stretch/>
        </p:blipFill>
        <p:spPr>
          <a:xfrm>
            <a:off x="2213810" y="1925052"/>
            <a:ext cx="7796463" cy="2037347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A120AE6-BAC0-3AB3-B906-FCE7AD236C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158" t="58204" r="17894" b="20935"/>
          <a:stretch/>
        </p:blipFill>
        <p:spPr>
          <a:xfrm>
            <a:off x="2213810" y="3991625"/>
            <a:ext cx="7796463" cy="1430608"/>
          </a:xfrm>
          <a:prstGeom prst="rect">
            <a:avLst/>
          </a:prstGeom>
        </p:spPr>
      </p:pic>
      <p:pic>
        <p:nvPicPr>
          <p:cNvPr id="11" name="Picture 10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7F93539B-44AA-E562-8D4C-FCB3306156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079" t="79490" r="31974" b="12983"/>
          <a:stretch/>
        </p:blipFill>
        <p:spPr>
          <a:xfrm>
            <a:off x="3545304" y="5451459"/>
            <a:ext cx="4748463" cy="51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5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02E7F-9A74-308D-EB43-92941CB41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CE94-4B7C-732E-EFD1-E1DEE961E8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F484D948-2C69-DBF0-3C39-1BE5EED07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B424B1C-8F05-4481-10F2-B11E947703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3" t="5381" r="18947" b="65185"/>
          <a:stretch/>
        </p:blipFill>
        <p:spPr>
          <a:xfrm>
            <a:off x="336884" y="368968"/>
            <a:ext cx="9545053" cy="2018632"/>
          </a:xfrm>
          <a:prstGeom prst="rect">
            <a:avLst/>
          </a:prstGeom>
        </p:spPr>
      </p:pic>
      <p:pic>
        <p:nvPicPr>
          <p:cNvPr id="13" name="Picture 1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76D78EC9-F296-9F3D-C9E4-CB28527334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85" t="34815" r="26316" b="54152"/>
          <a:stretch/>
        </p:blipFill>
        <p:spPr>
          <a:xfrm>
            <a:off x="753979" y="2387600"/>
            <a:ext cx="8229600" cy="756653"/>
          </a:xfrm>
          <a:prstGeom prst="rect">
            <a:avLst/>
          </a:prstGeom>
        </p:spPr>
      </p:pic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D2A2813-56AB-DF13-A43A-68FFA36EC3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05" t="43978" r="81053" b="49999"/>
          <a:stretch/>
        </p:blipFill>
        <p:spPr>
          <a:xfrm>
            <a:off x="1171074" y="3015917"/>
            <a:ext cx="1138989" cy="413084"/>
          </a:xfrm>
          <a:prstGeom prst="rect">
            <a:avLst/>
          </a:prstGeom>
        </p:spPr>
      </p:pic>
      <p:pic>
        <p:nvPicPr>
          <p:cNvPr id="17" name="Picture 16" descr="A black screen with blue text&#10;&#10;Description automatically generated">
            <a:extLst>
              <a:ext uri="{FF2B5EF4-FFF2-40B4-BE49-F238E27FC236}">
                <a16:creationId xmlns:a16="http://schemas.microsoft.com/office/drawing/2014/main" id="{BD2341AE-772E-8A0C-D91A-2BC4502761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026" t="43976" r="72237" b="50001"/>
          <a:stretch/>
        </p:blipFill>
        <p:spPr>
          <a:xfrm>
            <a:off x="2197768" y="3015917"/>
            <a:ext cx="1187116" cy="413084"/>
          </a:xfrm>
          <a:prstGeom prst="rect">
            <a:avLst/>
          </a:prstGeom>
        </p:spPr>
      </p:pic>
      <p:pic>
        <p:nvPicPr>
          <p:cNvPr id="19" name="Picture 1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3590F5A-EF07-1206-683D-4D7D1C4B149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605" t="50000" r="40263" b="43977"/>
          <a:stretch/>
        </p:blipFill>
        <p:spPr>
          <a:xfrm>
            <a:off x="1171074" y="3429000"/>
            <a:ext cx="6112042" cy="413084"/>
          </a:xfrm>
          <a:prstGeom prst="rect">
            <a:avLst/>
          </a:prstGeom>
        </p:spPr>
      </p:pic>
      <p:pic>
        <p:nvPicPr>
          <p:cNvPr id="21" name="Picture 20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72E7B70E-3D88-D1ED-85C4-839A0E846B6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947" t="55332" r="35921" b="39658"/>
          <a:stretch/>
        </p:blipFill>
        <p:spPr>
          <a:xfrm>
            <a:off x="1700463" y="3794710"/>
            <a:ext cx="6112042" cy="343570"/>
          </a:xfrm>
          <a:prstGeom prst="rect">
            <a:avLst/>
          </a:prstGeom>
        </p:spPr>
      </p:pic>
      <p:pic>
        <p:nvPicPr>
          <p:cNvPr id="23" name="Picture 22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51867C90-F286-1242-2888-2F7F1189220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605" t="62166" r="69868" b="32824"/>
          <a:stretch/>
        </p:blipFill>
        <p:spPr>
          <a:xfrm>
            <a:off x="1171074" y="4263358"/>
            <a:ext cx="2502568" cy="343570"/>
          </a:xfrm>
          <a:prstGeom prst="rect">
            <a:avLst/>
          </a:prstGeom>
        </p:spPr>
      </p:pic>
      <p:pic>
        <p:nvPicPr>
          <p:cNvPr id="25" name="Picture 2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7B7FF03-9E60-72F8-C19F-5EBA3BA6BF7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0132" t="62166" r="33684" b="32824"/>
          <a:stretch/>
        </p:blipFill>
        <p:spPr>
          <a:xfrm>
            <a:off x="3673642" y="4263358"/>
            <a:ext cx="4411579" cy="343570"/>
          </a:xfrm>
          <a:prstGeom prst="rect">
            <a:avLst/>
          </a:prstGeom>
        </p:spPr>
      </p:pic>
      <p:pic>
        <p:nvPicPr>
          <p:cNvPr id="27" name="Picture 26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8106290E-81AB-7E24-32AD-0F50E1F0D1F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605" t="67176" r="62631" b="26682"/>
          <a:stretch/>
        </p:blipFill>
        <p:spPr>
          <a:xfrm>
            <a:off x="1171073" y="4606928"/>
            <a:ext cx="3384885" cy="421274"/>
          </a:xfrm>
          <a:prstGeom prst="rect">
            <a:avLst/>
          </a:prstGeom>
        </p:spPr>
      </p:pic>
      <p:pic>
        <p:nvPicPr>
          <p:cNvPr id="29" name="Picture 2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DF2A4A9-8502-3C7B-71AD-DC5719B5AC4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7369" t="66486" r="40263" b="26681"/>
          <a:stretch/>
        </p:blipFill>
        <p:spPr>
          <a:xfrm>
            <a:off x="4555958" y="4559554"/>
            <a:ext cx="2727158" cy="468648"/>
          </a:xfrm>
          <a:prstGeom prst="rect">
            <a:avLst/>
          </a:prstGeom>
        </p:spPr>
      </p:pic>
      <p:pic>
        <p:nvPicPr>
          <p:cNvPr id="31" name="Picture 3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DF4F93F-617C-6F9D-7910-976F2CC2262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9605" t="72186" r="77631" b="22648"/>
          <a:stretch/>
        </p:blipFill>
        <p:spPr>
          <a:xfrm>
            <a:off x="1171072" y="4950498"/>
            <a:ext cx="1556086" cy="354261"/>
          </a:xfrm>
          <a:prstGeom prst="rect">
            <a:avLst/>
          </a:prstGeom>
        </p:spPr>
      </p:pic>
      <p:pic>
        <p:nvPicPr>
          <p:cNvPr id="33" name="Picture 3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6F4BA05-1F5C-7B84-C22A-2CFE8A6B678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2368" t="71495" r="48421" b="21838"/>
          <a:stretch/>
        </p:blipFill>
        <p:spPr>
          <a:xfrm>
            <a:off x="2727158" y="4903124"/>
            <a:ext cx="3561347" cy="457199"/>
          </a:xfrm>
          <a:prstGeom prst="rect">
            <a:avLst/>
          </a:prstGeom>
        </p:spPr>
      </p:pic>
      <p:pic>
        <p:nvPicPr>
          <p:cNvPr id="35" name="Picture 3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D20494BC-2001-5F8E-258D-30627019E0A4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605" t="77351" r="72237" b="17520"/>
          <a:stretch/>
        </p:blipFill>
        <p:spPr>
          <a:xfrm>
            <a:off x="1171072" y="5304758"/>
            <a:ext cx="2213812" cy="351761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9D88032-1D15-3B22-4388-F36B3BF3CAA4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4643" t="26349" r="44375" b="65185"/>
          <a:stretch/>
        </p:blipFill>
        <p:spPr>
          <a:xfrm>
            <a:off x="3365691" y="5190352"/>
            <a:ext cx="6215743" cy="58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6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6E3BC-A7AF-621B-E44F-A41C8BF7B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6A30B-31D0-B744-1FFE-E36E456A8D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A7625E-EA08-751B-FE3D-BE91D902A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A0C3D32B-8521-181C-CE25-707BD2924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black background with a tree and text&#10;&#10;Description automatically generated">
            <a:extLst>
              <a:ext uri="{FF2B5EF4-FFF2-40B4-BE49-F238E27FC236}">
                <a16:creationId xmlns:a16="http://schemas.microsoft.com/office/drawing/2014/main" id="{F76077ED-6E6A-0254-22E7-0C14A0F9B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29" y="2536639"/>
            <a:ext cx="2075873" cy="207587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65D79E6-BD5F-D9BB-B0AD-36D889C9E5A7}"/>
              </a:ext>
            </a:extLst>
          </p:cNvPr>
          <p:cNvGrpSpPr/>
          <p:nvPr/>
        </p:nvGrpSpPr>
        <p:grpSpPr>
          <a:xfrm>
            <a:off x="1366224" y="3583081"/>
            <a:ext cx="1733558" cy="2019089"/>
            <a:chOff x="1366224" y="3583081"/>
            <a:chExt cx="1733558" cy="2019089"/>
          </a:xfrm>
        </p:grpSpPr>
        <p:pic>
          <p:nvPicPr>
            <p:cNvPr id="9" name="Picture 8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8DE02262-4530-6ECC-4987-9EBEDABC8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6224" y="3583081"/>
              <a:ext cx="1025474" cy="1025474"/>
            </a:xfrm>
            <a:prstGeom prst="rect">
              <a:avLst/>
            </a:prstGeom>
          </p:spPr>
        </p:pic>
        <p:pic>
          <p:nvPicPr>
            <p:cNvPr id="11" name="Picture 1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61CAC453-0704-4E9B-0BA4-3ACEED7F6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3901" y="4266289"/>
              <a:ext cx="1335881" cy="133588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9F379CF-EE5E-6379-DE89-6DFA7C0E7FBB}"/>
              </a:ext>
            </a:extLst>
          </p:cNvPr>
          <p:cNvGrpSpPr/>
          <p:nvPr/>
        </p:nvGrpSpPr>
        <p:grpSpPr>
          <a:xfrm>
            <a:off x="2640960" y="3181439"/>
            <a:ext cx="1529642" cy="1723860"/>
            <a:chOff x="2640960" y="3181439"/>
            <a:chExt cx="1529642" cy="1723860"/>
          </a:xfrm>
        </p:grpSpPr>
        <p:pic>
          <p:nvPicPr>
            <p:cNvPr id="16" name="Picture 15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FE8799B4-E3D1-1E52-09AC-6253D0804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40960" y="3879824"/>
              <a:ext cx="1025475" cy="1025475"/>
            </a:xfrm>
            <a:prstGeom prst="rect">
              <a:avLst/>
            </a:prstGeom>
          </p:spPr>
        </p:pic>
        <p:pic>
          <p:nvPicPr>
            <p:cNvPr id="18" name="Picture 17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275F36D5-240D-E3C8-17F1-0CFD72213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47663" y="3181439"/>
              <a:ext cx="1022939" cy="1022939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B4DCC82-4CA4-030E-644C-9F1F8EB64091}"/>
              </a:ext>
            </a:extLst>
          </p:cNvPr>
          <p:cNvGrpSpPr/>
          <p:nvPr/>
        </p:nvGrpSpPr>
        <p:grpSpPr>
          <a:xfrm>
            <a:off x="3437596" y="2732930"/>
            <a:ext cx="2434055" cy="1471448"/>
            <a:chOff x="3437596" y="2732930"/>
            <a:chExt cx="2434055" cy="1471448"/>
          </a:xfrm>
        </p:grpSpPr>
        <p:pic>
          <p:nvPicPr>
            <p:cNvPr id="19" name="Picture 18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9A412B8D-EB15-2EAF-1C46-2759C2405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702573">
              <a:off x="3437596" y="2739114"/>
              <a:ext cx="1025474" cy="1025474"/>
            </a:xfrm>
            <a:prstGeom prst="rect">
              <a:avLst/>
            </a:prstGeom>
          </p:spPr>
        </p:pic>
        <p:pic>
          <p:nvPicPr>
            <p:cNvPr id="21" name="Picture 2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09813A7F-7A46-BFAB-DBE1-23C8AF877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00203" y="2732930"/>
              <a:ext cx="1471448" cy="147144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701142-C391-0245-9BC6-643A7BC739D2}"/>
              </a:ext>
            </a:extLst>
          </p:cNvPr>
          <p:cNvGrpSpPr/>
          <p:nvPr/>
        </p:nvGrpSpPr>
        <p:grpSpPr>
          <a:xfrm>
            <a:off x="5459758" y="3188651"/>
            <a:ext cx="1335882" cy="2210379"/>
            <a:chOff x="5459758" y="3188651"/>
            <a:chExt cx="1335882" cy="2210379"/>
          </a:xfrm>
        </p:grpSpPr>
        <p:pic>
          <p:nvPicPr>
            <p:cNvPr id="22" name="Picture 21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599E5679-D985-8F7C-90A7-6F1C57743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63502">
              <a:off x="5463740" y="3188651"/>
              <a:ext cx="1025474" cy="1025474"/>
            </a:xfrm>
            <a:prstGeom prst="rect">
              <a:avLst/>
            </a:prstGeom>
          </p:spPr>
        </p:pic>
        <p:pic>
          <p:nvPicPr>
            <p:cNvPr id="24" name="Picture 23" descr="A black and white text&#10;&#10;Description automatically generated">
              <a:extLst>
                <a:ext uri="{FF2B5EF4-FFF2-40B4-BE49-F238E27FC236}">
                  <a16:creationId xmlns:a16="http://schemas.microsoft.com/office/drawing/2014/main" id="{69E6D6FC-BA67-8272-0BAE-EEF2044F8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59758" y="4063148"/>
              <a:ext cx="1335882" cy="1335882"/>
            </a:xfrm>
            <a:prstGeom prst="rect">
              <a:avLst/>
            </a:prstGeom>
          </p:spPr>
        </p:pic>
      </p:grpSp>
      <p:pic>
        <p:nvPicPr>
          <p:cNvPr id="26" name="Picture 25" descr="Arrows pointing to different directions&#10;&#10;Description automatically generated">
            <a:extLst>
              <a:ext uri="{FF2B5EF4-FFF2-40B4-BE49-F238E27FC236}">
                <a16:creationId xmlns:a16="http://schemas.microsoft.com/office/drawing/2014/main" id="{280082E0-F04E-64E4-5643-6B2F42A94C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7965" y="3108535"/>
            <a:ext cx="1816779" cy="1816779"/>
          </a:xfrm>
          <a:prstGeom prst="rect">
            <a:avLst/>
          </a:prstGeom>
        </p:spPr>
      </p:pic>
      <p:pic>
        <p:nvPicPr>
          <p:cNvPr id="28" name="Picture 2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E45ED8C-10EE-A7BE-0963-02198A09AC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2751" y="2618157"/>
            <a:ext cx="987991" cy="98799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4FC037A-5051-156E-FBF7-7C8C6BCCC78D}"/>
              </a:ext>
            </a:extLst>
          </p:cNvPr>
          <p:cNvGrpSpPr/>
          <p:nvPr/>
        </p:nvGrpSpPr>
        <p:grpSpPr>
          <a:xfrm>
            <a:off x="8251683" y="1771778"/>
            <a:ext cx="3511813" cy="1922397"/>
            <a:chOff x="8251683" y="1771778"/>
            <a:chExt cx="3511813" cy="1922397"/>
          </a:xfrm>
        </p:grpSpPr>
        <p:pic>
          <p:nvPicPr>
            <p:cNvPr id="31" name="Picture 30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8A1109EF-03F3-B8E4-8883-4DFF32BA4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212359" y="2451549"/>
              <a:ext cx="1052348" cy="1052348"/>
            </a:xfrm>
            <a:prstGeom prst="rect">
              <a:avLst/>
            </a:prstGeom>
          </p:spPr>
        </p:pic>
        <p:pic>
          <p:nvPicPr>
            <p:cNvPr id="29" name="Picture 28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BBD2E094-6A8D-C741-58BA-C5D5D65D7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206927">
              <a:off x="8251683" y="2668700"/>
              <a:ext cx="1025475" cy="1025475"/>
            </a:xfrm>
            <a:prstGeom prst="rect">
              <a:avLst/>
            </a:prstGeom>
          </p:spPr>
        </p:pic>
        <p:pic>
          <p:nvPicPr>
            <p:cNvPr id="33" name="Picture 32" descr="A white x on a black background&#10;&#10;Description automatically generated">
              <a:extLst>
                <a:ext uri="{FF2B5EF4-FFF2-40B4-BE49-F238E27FC236}">
                  <a16:creationId xmlns:a16="http://schemas.microsoft.com/office/drawing/2014/main" id="{EABC45D9-A8A7-13E6-37D3-E922AB4A97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29703" b="34792"/>
            <a:stretch/>
          </p:blipFill>
          <p:spPr>
            <a:xfrm>
              <a:off x="9225387" y="1771778"/>
              <a:ext cx="2538109" cy="901145"/>
            </a:xfrm>
            <a:prstGeom prst="rect">
              <a:avLst/>
            </a:prstGeom>
          </p:spPr>
        </p:pic>
      </p:grpSp>
      <p:pic>
        <p:nvPicPr>
          <p:cNvPr id="35" name="Picture 3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2BEFE88-606A-0977-DE4D-52EC5126433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2990" y="4069024"/>
            <a:ext cx="1506050" cy="15060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8E59CAE-58F4-2F9C-EC13-3576807AFDD9}"/>
              </a:ext>
            </a:extLst>
          </p:cNvPr>
          <p:cNvGrpSpPr/>
          <p:nvPr/>
        </p:nvGrpSpPr>
        <p:grpSpPr>
          <a:xfrm>
            <a:off x="7841680" y="4591096"/>
            <a:ext cx="1672856" cy="1276480"/>
            <a:chOff x="7841680" y="4591096"/>
            <a:chExt cx="1672856" cy="1276480"/>
          </a:xfrm>
        </p:grpSpPr>
        <p:pic>
          <p:nvPicPr>
            <p:cNvPr id="36" name="Picture 35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1D2BDFF3-2220-A072-2A29-68779BF54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44903" y="4591096"/>
              <a:ext cx="1025474" cy="1025474"/>
            </a:xfrm>
            <a:prstGeom prst="rect">
              <a:avLst/>
            </a:prstGeom>
          </p:spPr>
        </p:pic>
        <p:pic>
          <p:nvPicPr>
            <p:cNvPr id="38" name="Picture 37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B28B2AB4-3DD5-47B7-F75A-A67F9C868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t="39387" b="35495"/>
            <a:stretch/>
          </p:blipFill>
          <p:spPr>
            <a:xfrm>
              <a:off x="7841680" y="5447386"/>
              <a:ext cx="1672856" cy="42019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838B624-D32D-2C29-385D-4A4746901A16}"/>
              </a:ext>
            </a:extLst>
          </p:cNvPr>
          <p:cNvGrpSpPr/>
          <p:nvPr/>
        </p:nvGrpSpPr>
        <p:grpSpPr>
          <a:xfrm>
            <a:off x="8869199" y="4362650"/>
            <a:ext cx="1566235" cy="1964055"/>
            <a:chOff x="8869199" y="4362650"/>
            <a:chExt cx="1566235" cy="1964055"/>
          </a:xfrm>
        </p:grpSpPr>
        <p:pic>
          <p:nvPicPr>
            <p:cNvPr id="39" name="Picture 38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676B7150-40FD-CDAA-0273-7D5DE40DA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28791">
              <a:off x="8910332" y="5301230"/>
              <a:ext cx="1025475" cy="1025475"/>
            </a:xfrm>
            <a:prstGeom prst="rect">
              <a:avLst/>
            </a:prstGeom>
          </p:spPr>
        </p:pic>
        <p:pic>
          <p:nvPicPr>
            <p:cNvPr id="41" name="Picture 4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5A587C58-D92D-4200-AAF6-71A80AD63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869199" y="4362650"/>
              <a:ext cx="1566235" cy="156623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1822225-F7DC-EA98-0EC9-9D6AD9171845}"/>
              </a:ext>
            </a:extLst>
          </p:cNvPr>
          <p:cNvGrpSpPr/>
          <p:nvPr/>
        </p:nvGrpSpPr>
        <p:grpSpPr>
          <a:xfrm>
            <a:off x="9422334" y="4143416"/>
            <a:ext cx="1832234" cy="1025474"/>
            <a:chOff x="9422334" y="4143416"/>
            <a:chExt cx="1832234" cy="1025474"/>
          </a:xfrm>
        </p:grpSpPr>
        <p:pic>
          <p:nvPicPr>
            <p:cNvPr id="43" name="Picture 42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A3371A9F-1CC2-A39C-50B2-BAEA264BF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815723">
              <a:off x="9422334" y="4143416"/>
              <a:ext cx="1025474" cy="1025474"/>
            </a:xfrm>
            <a:prstGeom prst="rect">
              <a:avLst/>
            </a:prstGeom>
          </p:spPr>
        </p:pic>
        <p:pic>
          <p:nvPicPr>
            <p:cNvPr id="45" name="Picture 44" descr="A black screen with white text&#10;&#10;Description automatically generated">
              <a:extLst>
                <a:ext uri="{FF2B5EF4-FFF2-40B4-BE49-F238E27FC236}">
                  <a16:creationId xmlns:a16="http://schemas.microsoft.com/office/drawing/2014/main" id="{377D79E8-0FA9-5E19-A502-450B229B35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52840" t="38566" r="34064" b="53242"/>
            <a:stretch/>
          </p:blipFill>
          <p:spPr>
            <a:xfrm>
              <a:off x="10181750" y="4163297"/>
              <a:ext cx="1072818" cy="67108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F62F72-C05C-A53D-E026-207FA36BAABA}"/>
              </a:ext>
            </a:extLst>
          </p:cNvPr>
          <p:cNvGrpSpPr/>
          <p:nvPr/>
        </p:nvGrpSpPr>
        <p:grpSpPr>
          <a:xfrm>
            <a:off x="10133474" y="4629445"/>
            <a:ext cx="1405803" cy="1641935"/>
            <a:chOff x="10133474" y="4629445"/>
            <a:chExt cx="1405803" cy="1641935"/>
          </a:xfrm>
        </p:grpSpPr>
        <p:pic>
          <p:nvPicPr>
            <p:cNvPr id="47" name="Picture 46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20DA7F17-C8E3-1D14-5726-7BBE4AB25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6838917">
              <a:off x="10133474" y="4629445"/>
              <a:ext cx="1025475" cy="1025475"/>
            </a:xfrm>
            <a:prstGeom prst="rect">
              <a:avLst/>
            </a:prstGeom>
          </p:spPr>
        </p:pic>
        <p:pic>
          <p:nvPicPr>
            <p:cNvPr id="49" name="Picture 48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13944576-D4CD-11AE-57F0-A62458A5F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467790" y="5199893"/>
              <a:ext cx="1071487" cy="1071487"/>
            </a:xfrm>
            <a:prstGeom prst="rect">
              <a:avLst/>
            </a:prstGeom>
          </p:spPr>
        </p:pic>
      </p:grpSp>
      <p:pic>
        <p:nvPicPr>
          <p:cNvPr id="51" name="Picture 50" descr="A blue and black rectangle with white text&#10;&#10;Description automatically generated">
            <a:extLst>
              <a:ext uri="{FF2B5EF4-FFF2-40B4-BE49-F238E27FC236}">
                <a16:creationId xmlns:a16="http://schemas.microsoft.com/office/drawing/2014/main" id="{DC3C3866-49FF-C050-185C-70F6772BC478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r="4689" b="72272"/>
          <a:stretch/>
        </p:blipFill>
        <p:spPr>
          <a:xfrm>
            <a:off x="330763" y="357361"/>
            <a:ext cx="7825495" cy="1280591"/>
          </a:xfrm>
          <a:prstGeom prst="rect">
            <a:avLst/>
          </a:prstGeom>
        </p:spPr>
      </p:pic>
      <p:pic>
        <p:nvPicPr>
          <p:cNvPr id="32" name="Picture 31" descr="A black background with a white square&#10;&#10;Description automatically generated">
            <a:extLst>
              <a:ext uri="{FF2B5EF4-FFF2-40B4-BE49-F238E27FC236}">
                <a16:creationId xmlns:a16="http://schemas.microsoft.com/office/drawing/2014/main" id="{F0E7EFC9-094C-14B1-1E00-1C84C1B4A046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022" t="26949" r="60450" b="24176"/>
          <a:stretch/>
        </p:blipFill>
        <p:spPr>
          <a:xfrm>
            <a:off x="347915" y="2570276"/>
            <a:ext cx="4205516" cy="316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8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1BB90-CE98-0CD1-DD44-8C087EC84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86692E1B-62D7-9248-842A-10BC55DA9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close-up of a book&#10;&#10;Description automatically generated">
            <a:extLst>
              <a:ext uri="{FF2B5EF4-FFF2-40B4-BE49-F238E27FC236}">
                <a16:creationId xmlns:a16="http://schemas.microsoft.com/office/drawing/2014/main" id="{913F3C1C-55DD-E82C-9D26-A63E3FEBF9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474" t="14035" r="4868" b="14620"/>
          <a:stretch/>
        </p:blipFill>
        <p:spPr>
          <a:xfrm>
            <a:off x="6641432" y="962526"/>
            <a:ext cx="4957010" cy="4892842"/>
          </a:xfrm>
          <a:prstGeom prst="rect">
            <a:avLst/>
          </a:prstGeom>
        </p:spPr>
      </p:pic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CA8EEEC6-12F4-F5AC-26C8-527291BD02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68" t="26667" r="47237" b="55088"/>
          <a:stretch/>
        </p:blipFill>
        <p:spPr>
          <a:xfrm>
            <a:off x="593558" y="1828800"/>
            <a:ext cx="5839326" cy="1251284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0B3D521-97FB-0AC4-4533-306318D157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94" t="48187" r="48684" b="44912"/>
          <a:stretch/>
        </p:blipFill>
        <p:spPr>
          <a:xfrm>
            <a:off x="962526" y="3304674"/>
            <a:ext cx="5293895" cy="47324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71E1474-DD6A-924C-4168-710CD960D749}"/>
              </a:ext>
            </a:extLst>
          </p:cNvPr>
          <p:cNvGrpSpPr/>
          <p:nvPr/>
        </p:nvGrpSpPr>
        <p:grpSpPr>
          <a:xfrm>
            <a:off x="91291" y="3777917"/>
            <a:ext cx="6165130" cy="718351"/>
            <a:chOff x="1" y="4710223"/>
            <a:chExt cx="6165130" cy="718351"/>
          </a:xfrm>
        </p:grpSpPr>
        <p:pic>
          <p:nvPicPr>
            <p:cNvPr id="3" name="Picture 2" descr="A black screen with white text&#10;&#10;Description automatically generated">
              <a:extLst>
                <a:ext uri="{FF2B5EF4-FFF2-40B4-BE49-F238E27FC236}">
                  <a16:creationId xmlns:a16="http://schemas.microsoft.com/office/drawing/2014/main" id="{5A41D682-A288-DAAF-1531-26EF3CA55C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3770" r="49433" b="67393"/>
            <a:stretch/>
          </p:blipFill>
          <p:spPr>
            <a:xfrm>
              <a:off x="1" y="4710223"/>
              <a:ext cx="6165130" cy="606056"/>
            </a:xfrm>
            <a:prstGeom prst="rect">
              <a:avLst/>
            </a:prstGeom>
          </p:spPr>
        </p:pic>
        <p:pic>
          <p:nvPicPr>
            <p:cNvPr id="6" name="Picture 5" descr="A black screen with white text&#10;&#10;Description automatically generated">
              <a:extLst>
                <a:ext uri="{FF2B5EF4-FFF2-40B4-BE49-F238E27FC236}">
                  <a16:creationId xmlns:a16="http://schemas.microsoft.com/office/drawing/2014/main" id="{7CACF7CC-3738-4EDA-37AA-7040BAE74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0567" t="23305" r="31105" b="69795"/>
            <a:stretch/>
          </p:blipFill>
          <p:spPr>
            <a:xfrm>
              <a:off x="1203083" y="4955331"/>
              <a:ext cx="2234591" cy="4732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17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9730E-0CA0-D995-907B-8D1554DA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6E13554C-63EB-D785-9626-3ECFCAD22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blue rectangles&#10;&#10;Description automatically generated">
            <a:extLst>
              <a:ext uri="{FF2B5EF4-FFF2-40B4-BE49-F238E27FC236}">
                <a16:creationId xmlns:a16="http://schemas.microsoft.com/office/drawing/2014/main" id="{B1AAAC36-F7DE-2252-41C4-760D427BEA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1" t="5380" r="19341" b="65614"/>
          <a:stretch/>
        </p:blipFill>
        <p:spPr>
          <a:xfrm>
            <a:off x="208547" y="368968"/>
            <a:ext cx="9625264" cy="1989221"/>
          </a:xfrm>
          <a:prstGeom prst="rect">
            <a:avLst/>
          </a:prstGeom>
        </p:spPr>
      </p:pic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E76A81B-2310-A19D-77C0-312EAB4445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64" t="30877" r="79079" b="58597"/>
          <a:stretch/>
        </p:blipFill>
        <p:spPr>
          <a:xfrm>
            <a:off x="641684" y="2117558"/>
            <a:ext cx="1909011" cy="721895"/>
          </a:xfrm>
          <a:prstGeom prst="rect">
            <a:avLst/>
          </a:prstGeom>
        </p:spPr>
      </p:pic>
      <p:pic>
        <p:nvPicPr>
          <p:cNvPr id="11" name="Picture 1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13C27FD-5AA7-122C-F5E4-2052EF2BB5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37" t="41403" r="39868" b="52749"/>
          <a:stretch/>
        </p:blipFill>
        <p:spPr>
          <a:xfrm>
            <a:off x="1187116" y="2839452"/>
            <a:ext cx="6144126" cy="401053"/>
          </a:xfrm>
          <a:prstGeom prst="rect">
            <a:avLst/>
          </a:prstGeom>
        </p:spPr>
      </p:pic>
      <p:pic>
        <p:nvPicPr>
          <p:cNvPr id="14" name="Picture 13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BBFA652B-333D-18A1-DC3A-6342C5863A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37" t="47251" r="71184" b="47252"/>
          <a:stretch/>
        </p:blipFill>
        <p:spPr>
          <a:xfrm>
            <a:off x="1187116" y="3240505"/>
            <a:ext cx="2326105" cy="376992"/>
          </a:xfrm>
          <a:prstGeom prst="rect">
            <a:avLst/>
          </a:prstGeom>
        </p:spPr>
      </p:pic>
      <p:pic>
        <p:nvPicPr>
          <p:cNvPr id="16" name="Picture 1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199DB1E-ADAC-B27F-F408-D82D2812BF6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737" t="52749" r="28947" b="41403"/>
          <a:stretch/>
        </p:blipFill>
        <p:spPr>
          <a:xfrm>
            <a:off x="1187116" y="3617496"/>
            <a:ext cx="7475621" cy="401053"/>
          </a:xfrm>
          <a:prstGeom prst="rect">
            <a:avLst/>
          </a:prstGeom>
        </p:spPr>
      </p:pic>
      <p:pic>
        <p:nvPicPr>
          <p:cNvPr id="18" name="Picture 1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EA2FD28-FA21-F847-6B6A-A6522DDEA6E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64" t="59883" r="85920" b="29591"/>
          <a:stretch/>
        </p:blipFill>
        <p:spPr>
          <a:xfrm>
            <a:off x="641684" y="4106778"/>
            <a:ext cx="1074821" cy="721895"/>
          </a:xfrm>
          <a:prstGeom prst="rect">
            <a:avLst/>
          </a:prstGeom>
        </p:spPr>
      </p:pic>
      <p:pic>
        <p:nvPicPr>
          <p:cNvPr id="20" name="Picture 1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B3A6C4C-3B60-A725-6163-68F30BCB28B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736" t="70409" r="19342" b="23743"/>
          <a:stretch/>
        </p:blipFill>
        <p:spPr>
          <a:xfrm>
            <a:off x="1187116" y="4828673"/>
            <a:ext cx="8646695" cy="401054"/>
          </a:xfrm>
          <a:prstGeom prst="rect">
            <a:avLst/>
          </a:prstGeom>
        </p:spPr>
      </p:pic>
      <p:pic>
        <p:nvPicPr>
          <p:cNvPr id="22" name="Picture 2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A8F19BB-9D03-23A4-8B33-05C1CD6745A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868" t="76257" r="11184" b="14854"/>
          <a:stretch/>
        </p:blipFill>
        <p:spPr>
          <a:xfrm>
            <a:off x="1203157" y="5229727"/>
            <a:ext cx="9625264" cy="609600"/>
          </a:xfrm>
          <a:prstGeom prst="rect">
            <a:avLst/>
          </a:prstGeom>
        </p:spPr>
      </p:pic>
      <p:pic>
        <p:nvPicPr>
          <p:cNvPr id="24" name="Picture 2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AB0B2C9-3A4E-EE4C-0100-46600C0CD6A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737" t="85146" r="47105" b="9006"/>
          <a:stretch/>
        </p:blipFill>
        <p:spPr>
          <a:xfrm>
            <a:off x="1187116" y="5839327"/>
            <a:ext cx="5261810" cy="40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6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39DC3-FAB7-2347-2F31-C70C0A8C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CC892B1B-2B71-3892-EC48-ACB4420E6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ue rectangle with white text&#10;&#10;Description automatically generated">
            <a:extLst>
              <a:ext uri="{FF2B5EF4-FFF2-40B4-BE49-F238E27FC236}">
                <a16:creationId xmlns:a16="http://schemas.microsoft.com/office/drawing/2014/main" id="{68CD0608-1E08-3178-3943-8C1130E085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7" t="5380" r="25395" b="73567"/>
          <a:stretch/>
        </p:blipFill>
        <p:spPr>
          <a:xfrm>
            <a:off x="176462" y="368968"/>
            <a:ext cx="8919411" cy="1443790"/>
          </a:xfrm>
          <a:prstGeom prst="rect">
            <a:avLst/>
          </a:prstGeom>
        </p:spPr>
      </p:pic>
      <p:pic>
        <p:nvPicPr>
          <p:cNvPr id="8" name="Picture 7" descr="A black and white text&#10;&#10;Description automatically generated">
            <a:extLst>
              <a:ext uri="{FF2B5EF4-FFF2-40B4-BE49-F238E27FC236}">
                <a16:creationId xmlns:a16="http://schemas.microsoft.com/office/drawing/2014/main" id="{1061E96C-4624-2EC0-9551-99D19DD063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63" t="26433" r="7631" b="58362"/>
          <a:stretch/>
        </p:blipFill>
        <p:spPr>
          <a:xfrm>
            <a:off x="946484" y="1812758"/>
            <a:ext cx="10315074" cy="1042737"/>
          </a:xfrm>
          <a:prstGeom prst="rect">
            <a:avLst/>
          </a:prstGeom>
        </p:spPr>
      </p:pic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1F678F9-24B0-105A-867F-F22ACFD743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32" t="65263" r="7762" b="19532"/>
          <a:stretch/>
        </p:blipFill>
        <p:spPr>
          <a:xfrm>
            <a:off x="938462" y="4523874"/>
            <a:ext cx="10315075" cy="1042738"/>
          </a:xfrm>
          <a:prstGeom prst="rect">
            <a:avLst/>
          </a:prstGeom>
        </p:spPr>
      </p:pic>
      <p:pic>
        <p:nvPicPr>
          <p:cNvPr id="16" name="Picture 1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8BFB53F9-D4E8-2CA2-BCEF-6F7D6BD632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815" t="82106" r="28816" b="11111"/>
          <a:stretch/>
        </p:blipFill>
        <p:spPr>
          <a:xfrm>
            <a:off x="3521243" y="5678905"/>
            <a:ext cx="5165558" cy="465221"/>
          </a:xfrm>
          <a:prstGeom prst="rect">
            <a:avLst/>
          </a:prstGeom>
        </p:spPr>
      </p:pic>
      <p:pic>
        <p:nvPicPr>
          <p:cNvPr id="4" name="Picture 3" descr="A black and white text&#10;&#10;Description automatically generated">
            <a:extLst>
              <a:ext uri="{FF2B5EF4-FFF2-40B4-BE49-F238E27FC236}">
                <a16:creationId xmlns:a16="http://schemas.microsoft.com/office/drawing/2014/main" id="{5060CFE9-14EF-B5F4-FD70-A356B5D89E1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844" t="42708" r="10117" b="36239"/>
          <a:stretch/>
        </p:blipFill>
        <p:spPr>
          <a:xfrm>
            <a:off x="1095374" y="2819559"/>
            <a:ext cx="10001250" cy="147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D34B4-701C-691E-DC66-780E4609E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BB9713F9-5725-70D9-53F3-DB5AFD81B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blue rectangles&#10;&#10;Description automatically generated">
            <a:extLst>
              <a:ext uri="{FF2B5EF4-FFF2-40B4-BE49-F238E27FC236}">
                <a16:creationId xmlns:a16="http://schemas.microsoft.com/office/drawing/2014/main" id="{EB1B2F5D-DB37-0F00-BC28-0EC64520C1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1" t="5380" r="19341" b="65614"/>
          <a:stretch/>
        </p:blipFill>
        <p:spPr>
          <a:xfrm>
            <a:off x="208547" y="368968"/>
            <a:ext cx="9625264" cy="1989221"/>
          </a:xfrm>
          <a:prstGeom prst="rect">
            <a:avLst/>
          </a:prstGeom>
        </p:spPr>
      </p:pic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4B43CFE0-5B33-2241-1E12-1C9F28B0F3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79" t="25029" r="85263" b="65614"/>
          <a:stretch/>
        </p:blipFill>
        <p:spPr>
          <a:xfrm>
            <a:off x="497304" y="1716505"/>
            <a:ext cx="1299411" cy="641684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DA62B89-B2CB-63B7-F453-A3EE7CF590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26" t="34386" r="66579" b="60234"/>
          <a:stretch/>
        </p:blipFill>
        <p:spPr>
          <a:xfrm>
            <a:off x="978568" y="2358188"/>
            <a:ext cx="3096127" cy="368969"/>
          </a:xfrm>
          <a:prstGeom prst="rect">
            <a:avLst/>
          </a:prstGeom>
        </p:spPr>
      </p:pic>
      <p:pic>
        <p:nvPicPr>
          <p:cNvPr id="13" name="Picture 1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FC05C309-1550-AD28-E134-D1A57634CD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26" t="39766" r="37763" b="54854"/>
          <a:stretch/>
        </p:blipFill>
        <p:spPr>
          <a:xfrm>
            <a:off x="978568" y="2727156"/>
            <a:ext cx="6609348" cy="368969"/>
          </a:xfrm>
          <a:prstGeom prst="rect">
            <a:avLst/>
          </a:prstGeom>
        </p:spPr>
      </p:pic>
      <p:pic>
        <p:nvPicPr>
          <p:cNvPr id="17" name="Picture 1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706CECE-3AB1-0362-14CC-C7D4F154F1A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26" t="45146" r="37763" b="50000"/>
          <a:stretch/>
        </p:blipFill>
        <p:spPr>
          <a:xfrm>
            <a:off x="978566" y="3096124"/>
            <a:ext cx="6609349" cy="332876"/>
          </a:xfrm>
          <a:prstGeom prst="rect">
            <a:avLst/>
          </a:prstGeom>
        </p:spPr>
      </p:pic>
      <p:pic>
        <p:nvPicPr>
          <p:cNvPr id="21" name="Picture 20" descr="A black screen with a blue label&#10;&#10;Description automatically generated">
            <a:extLst>
              <a:ext uri="{FF2B5EF4-FFF2-40B4-BE49-F238E27FC236}">
                <a16:creationId xmlns:a16="http://schemas.microsoft.com/office/drawing/2014/main" id="{8C672C01-D33D-E560-C74A-7A43BB629D6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79" t="50526" r="73421" b="40117"/>
          <a:stretch/>
        </p:blipFill>
        <p:spPr>
          <a:xfrm>
            <a:off x="497304" y="3465092"/>
            <a:ext cx="2743201" cy="641684"/>
          </a:xfrm>
          <a:prstGeom prst="rect">
            <a:avLst/>
          </a:prstGeom>
        </p:spPr>
      </p:pic>
      <p:pic>
        <p:nvPicPr>
          <p:cNvPr id="25" name="Picture 2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277F689-4A2E-D3FD-6B3E-D76002608BF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026" t="59883" r="42763" b="34737"/>
          <a:stretch/>
        </p:blipFill>
        <p:spPr>
          <a:xfrm>
            <a:off x="978566" y="4106776"/>
            <a:ext cx="5999750" cy="368967"/>
          </a:xfrm>
          <a:prstGeom prst="rect">
            <a:avLst/>
          </a:prstGeom>
        </p:spPr>
      </p:pic>
      <p:pic>
        <p:nvPicPr>
          <p:cNvPr id="27" name="Picture 2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A0AC930-38B1-97D7-F7CD-BEF76CB053F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026" t="65263" r="45395" b="30234"/>
          <a:stretch/>
        </p:blipFill>
        <p:spPr>
          <a:xfrm>
            <a:off x="978566" y="4475743"/>
            <a:ext cx="5678908" cy="308810"/>
          </a:xfrm>
          <a:prstGeom prst="rect">
            <a:avLst/>
          </a:prstGeom>
        </p:spPr>
      </p:pic>
      <p:pic>
        <p:nvPicPr>
          <p:cNvPr id="29" name="Picture 28" descr="A black screen with blue text&#10;&#10;Description automatically generated">
            <a:extLst>
              <a:ext uri="{FF2B5EF4-FFF2-40B4-BE49-F238E27FC236}">
                <a16:creationId xmlns:a16="http://schemas.microsoft.com/office/drawing/2014/main" id="{71CFE1BC-7098-0860-396C-B3CA899D105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079" t="70994" r="13553" b="19649"/>
          <a:stretch/>
        </p:blipFill>
        <p:spPr>
          <a:xfrm>
            <a:off x="497304" y="4868778"/>
            <a:ext cx="10042359" cy="641685"/>
          </a:xfrm>
          <a:prstGeom prst="rect">
            <a:avLst/>
          </a:prstGeom>
        </p:spPr>
      </p:pic>
      <p:pic>
        <p:nvPicPr>
          <p:cNvPr id="31" name="Picture 3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5226FBD-3FAE-D415-A4AD-CCAD7498C75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8027" t="80877" r="60000" b="13743"/>
          <a:stretch/>
        </p:blipFill>
        <p:spPr>
          <a:xfrm>
            <a:off x="978566" y="5546554"/>
            <a:ext cx="3898234" cy="368967"/>
          </a:xfrm>
          <a:prstGeom prst="rect">
            <a:avLst/>
          </a:prstGeom>
        </p:spPr>
      </p:pic>
      <p:pic>
        <p:nvPicPr>
          <p:cNvPr id="33" name="Picture 3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7842D0C-635B-4E7E-59F8-D38C42E24CC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8027" t="85731" r="17632" b="9240"/>
          <a:stretch/>
        </p:blipFill>
        <p:spPr>
          <a:xfrm>
            <a:off x="978566" y="5879428"/>
            <a:ext cx="9063793" cy="34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6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86171-83E8-A8E9-0B77-7E08D3090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77C09D47-6D37-4C82-1CF2-77AE2A663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CF84C62-8C13-D9EA-CEB1-D48A350A5E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74" t="27836" r="61315" b="65146"/>
          <a:stretch/>
        </p:blipFill>
        <p:spPr>
          <a:xfrm>
            <a:off x="850232" y="1909011"/>
            <a:ext cx="3866147" cy="481264"/>
          </a:xfrm>
          <a:prstGeom prst="rect">
            <a:avLst/>
          </a:prstGeom>
        </p:spPr>
      </p:pic>
      <p:pic>
        <p:nvPicPr>
          <p:cNvPr id="11" name="Picture 10" descr="A blue and white sign on a black background&#10;&#10;Description automatically generated">
            <a:extLst>
              <a:ext uri="{FF2B5EF4-FFF2-40B4-BE49-F238E27FC236}">
                <a16:creationId xmlns:a16="http://schemas.microsoft.com/office/drawing/2014/main" id="{F149C93D-B573-AA16-6C5C-24059346FF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6" t="6550" r="47763" b="74737"/>
          <a:stretch/>
        </p:blipFill>
        <p:spPr>
          <a:xfrm>
            <a:off x="160420" y="449179"/>
            <a:ext cx="6208295" cy="1283368"/>
          </a:xfrm>
          <a:prstGeom prst="rect">
            <a:avLst/>
          </a:prstGeom>
        </p:spPr>
      </p:pic>
      <p:pic>
        <p:nvPicPr>
          <p:cNvPr id="14" name="Picture 13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BC365E62-33D2-B53D-1040-0C6C85EDA6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74" t="34854" r="37500" b="53684"/>
          <a:stretch/>
        </p:blipFill>
        <p:spPr>
          <a:xfrm>
            <a:off x="850232" y="2390275"/>
            <a:ext cx="6769768" cy="786062"/>
          </a:xfrm>
          <a:prstGeom prst="rect">
            <a:avLst/>
          </a:prstGeom>
        </p:spPr>
      </p:pic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261BAAB-DB25-2B82-0B4C-8B38E6E1C2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132" t="44444" r="12895" b="46433"/>
          <a:stretch/>
        </p:blipFill>
        <p:spPr>
          <a:xfrm>
            <a:off x="1235242" y="3048002"/>
            <a:ext cx="9384632" cy="625639"/>
          </a:xfrm>
          <a:prstGeom prst="rect">
            <a:avLst/>
          </a:prstGeom>
        </p:spPr>
      </p:pic>
      <p:pic>
        <p:nvPicPr>
          <p:cNvPr id="19" name="Picture 1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6CD3638-E541-4D66-DA15-12FD8C12F9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973" t="53684" r="54342" b="29123"/>
          <a:stretch/>
        </p:blipFill>
        <p:spPr>
          <a:xfrm>
            <a:off x="850232" y="3681664"/>
            <a:ext cx="4716379" cy="1179094"/>
          </a:xfrm>
          <a:prstGeom prst="rect">
            <a:avLst/>
          </a:prstGeom>
        </p:spPr>
      </p:pic>
      <p:pic>
        <p:nvPicPr>
          <p:cNvPr id="22" name="Picture 2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7C12A5D-B745-F4FF-F648-1A18E3D795D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973" t="69708" r="12895" b="13099"/>
          <a:stretch/>
        </p:blipFill>
        <p:spPr>
          <a:xfrm>
            <a:off x="850232" y="4780549"/>
            <a:ext cx="9769642" cy="117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3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4C1FC-6FBF-C987-6B03-C7912010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1B21A6BD-2CF4-25B4-6038-6E96DF91C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ue and white sign on a black background&#10;&#10;Description automatically generated">
            <a:extLst>
              <a:ext uri="{FF2B5EF4-FFF2-40B4-BE49-F238E27FC236}">
                <a16:creationId xmlns:a16="http://schemas.microsoft.com/office/drawing/2014/main" id="{90707585-7617-AE0D-501C-07EDC7A5BA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6" t="6550" r="47763" b="74737"/>
          <a:stretch/>
        </p:blipFill>
        <p:spPr>
          <a:xfrm>
            <a:off x="160420" y="449179"/>
            <a:ext cx="6208295" cy="1283368"/>
          </a:xfrm>
          <a:prstGeom prst="rect">
            <a:avLst/>
          </a:prstGeom>
        </p:spPr>
      </p:pic>
      <p:pic>
        <p:nvPicPr>
          <p:cNvPr id="6" name="Picture 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C7CE7DAA-7460-1497-DA60-A74B3F1887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75" t="28252" r="59018" b="66668"/>
          <a:stretch/>
        </p:blipFill>
        <p:spPr>
          <a:xfrm>
            <a:off x="838200" y="1937657"/>
            <a:ext cx="4158343" cy="348343"/>
          </a:xfrm>
          <a:prstGeom prst="rect">
            <a:avLst/>
          </a:prstGeom>
        </p:spPr>
      </p:pic>
      <p:pic>
        <p:nvPicPr>
          <p:cNvPr id="2" name="Picture 1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E1B20C8-B25A-1E78-3A6C-9E3F63A86E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35" t="33333" r="55558" b="62539"/>
          <a:stretch/>
        </p:blipFill>
        <p:spPr>
          <a:xfrm>
            <a:off x="1260088" y="2286000"/>
            <a:ext cx="4158343" cy="283029"/>
          </a:xfrm>
          <a:prstGeom prst="rect">
            <a:avLst/>
          </a:prstGeom>
        </p:spPr>
      </p:pic>
      <p:pic>
        <p:nvPicPr>
          <p:cNvPr id="3" name="Picture 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B9D62D6F-DC5B-DDD7-F1A5-DABCB15186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35" t="37460" r="28475" b="48781"/>
          <a:stretch/>
        </p:blipFill>
        <p:spPr>
          <a:xfrm>
            <a:off x="1260088" y="2569029"/>
            <a:ext cx="7460166" cy="943606"/>
          </a:xfrm>
          <a:prstGeom prst="rect">
            <a:avLst/>
          </a:prstGeom>
        </p:spPr>
      </p:pic>
      <p:pic>
        <p:nvPicPr>
          <p:cNvPr id="4" name="Picture 3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015271AC-91DA-9E90-197E-C49BC9CB1C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220" b="39837"/>
          <a:stretch/>
        </p:blipFill>
        <p:spPr>
          <a:xfrm>
            <a:off x="0" y="3512634"/>
            <a:ext cx="12192000" cy="61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59304-DF53-8318-7382-3A006440D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86C81C79-9719-CB52-FA72-7F29CC6EB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ue and white sign&#10;&#10;Description automatically generated">
            <a:extLst>
              <a:ext uri="{FF2B5EF4-FFF2-40B4-BE49-F238E27FC236}">
                <a16:creationId xmlns:a16="http://schemas.microsoft.com/office/drawing/2014/main" id="{5E70EE89-62ED-1254-6DD9-D08AA5A921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5" t="6550" r="34604" b="74503"/>
          <a:stretch/>
        </p:blipFill>
        <p:spPr>
          <a:xfrm>
            <a:off x="240632" y="449179"/>
            <a:ext cx="7732294" cy="1299410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B44C713-402A-24B6-59BE-D68642208D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16" t="28538" r="27763" b="62807"/>
          <a:stretch/>
        </p:blipFill>
        <p:spPr>
          <a:xfrm>
            <a:off x="1074822" y="1957137"/>
            <a:ext cx="7732294" cy="593558"/>
          </a:xfrm>
          <a:prstGeom prst="rect">
            <a:avLst/>
          </a:prstGeom>
        </p:spPr>
      </p:pic>
      <p:pic>
        <p:nvPicPr>
          <p:cNvPr id="9" name="Picture 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AEA9362-7E89-C791-ED5A-92CC2AFA9F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16" t="35555" r="29737" b="47836"/>
          <a:stretch/>
        </p:blipFill>
        <p:spPr>
          <a:xfrm>
            <a:off x="1074822" y="2438400"/>
            <a:ext cx="7491662" cy="1138989"/>
          </a:xfrm>
          <a:prstGeom prst="rect">
            <a:avLst/>
          </a:prstGeom>
        </p:spPr>
      </p:pic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8B99185-D041-D82E-A3B7-A8989D95F03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394" t="52164" r="38552" b="34737"/>
          <a:stretch/>
        </p:blipFill>
        <p:spPr>
          <a:xfrm>
            <a:off x="1267326" y="3577389"/>
            <a:ext cx="6224336" cy="898358"/>
          </a:xfrm>
          <a:prstGeom prst="rect">
            <a:avLst/>
          </a:prstGeom>
        </p:spPr>
      </p:pic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467E4EB-932C-EDC8-B2EC-D6CC2D1292D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606" t="63392" r="43947" b="28889"/>
          <a:stretch/>
        </p:blipFill>
        <p:spPr>
          <a:xfrm>
            <a:off x="1171074" y="4347410"/>
            <a:ext cx="5662863" cy="529389"/>
          </a:xfrm>
          <a:prstGeom prst="rect">
            <a:avLst/>
          </a:prstGeom>
        </p:spPr>
      </p:pic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5638D61-7C21-EFA1-9D66-503127D3F13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816" t="71111" r="35658" b="21871"/>
          <a:stretch/>
        </p:blipFill>
        <p:spPr>
          <a:xfrm>
            <a:off x="1074822" y="4876799"/>
            <a:ext cx="6769767" cy="48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2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3D314-7183-069B-D8C3-1713AFE6D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F8DAF4DD-EBE5-FDBB-AA82-814BB6213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B186AC8-1D16-36B0-E2C8-0F744D5D87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0" t="27368" r="43684" b="26785"/>
          <a:stretch/>
        </p:blipFill>
        <p:spPr>
          <a:xfrm>
            <a:off x="765111" y="2240950"/>
            <a:ext cx="4655210" cy="2376097"/>
          </a:xfrm>
          <a:prstGeom prst="rect">
            <a:avLst/>
          </a:prstGeom>
        </p:spPr>
      </p:pic>
      <p:pic>
        <p:nvPicPr>
          <p:cNvPr id="3" name="Picture 2" descr="A map of the bible&#10;&#10;Description automatically generated">
            <a:extLst>
              <a:ext uri="{FF2B5EF4-FFF2-40B4-BE49-F238E27FC236}">
                <a16:creationId xmlns:a16="http://schemas.microsoft.com/office/drawing/2014/main" id="{9CB4A14F-D6F1-7592-8B1C-16E4FF036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838" y="1144793"/>
            <a:ext cx="5801158" cy="456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17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FC241-38E4-8276-5826-A70BB3F60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07ADBD58-6886-45C0-5F2B-5FE89E13C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2060889-7C69-D5D7-9048-0AA3E474FF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684" b="74503"/>
          <a:stretch/>
        </p:blipFill>
        <p:spPr>
          <a:xfrm>
            <a:off x="0" y="0"/>
            <a:ext cx="8085221" cy="1748589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4C8D16F-8C0F-8025-D89F-F6243A7ED1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05" t="27369" r="11052" b="58362"/>
          <a:stretch/>
        </p:blipFill>
        <p:spPr>
          <a:xfrm>
            <a:off x="1171074" y="1876926"/>
            <a:ext cx="9673389" cy="978569"/>
          </a:xfrm>
          <a:prstGeom prst="rect">
            <a:avLst/>
          </a:prstGeom>
        </p:spPr>
      </p:pic>
      <p:pic>
        <p:nvPicPr>
          <p:cNvPr id="10" name="Picture 9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F95409CB-2F54-2707-0EDF-83266770C9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58" t="43977" r="9605" b="41754"/>
          <a:stretch/>
        </p:blipFill>
        <p:spPr>
          <a:xfrm>
            <a:off x="994610" y="3015914"/>
            <a:ext cx="10026315" cy="978569"/>
          </a:xfrm>
          <a:prstGeom prst="rect">
            <a:avLst/>
          </a:prstGeom>
        </p:spPr>
      </p:pic>
      <p:pic>
        <p:nvPicPr>
          <p:cNvPr id="12" name="Picture 1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5331644-CC62-4D8B-023D-C9E0D90BF6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606" t="58246" r="25527" b="34970"/>
          <a:stretch/>
        </p:blipFill>
        <p:spPr>
          <a:xfrm>
            <a:off x="1171074" y="3994483"/>
            <a:ext cx="7908758" cy="465222"/>
          </a:xfrm>
          <a:prstGeom prst="rect">
            <a:avLst/>
          </a:prstGeom>
        </p:spPr>
      </p:pic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A370FAD-DDB2-1175-049E-4AD76F1CB5B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606" t="65029" r="14737" b="27720"/>
          <a:stretch/>
        </p:blipFill>
        <p:spPr>
          <a:xfrm>
            <a:off x="1171074" y="4459705"/>
            <a:ext cx="9224210" cy="497306"/>
          </a:xfrm>
          <a:prstGeom prst="rect">
            <a:avLst/>
          </a:prstGeom>
        </p:spPr>
      </p:pic>
      <p:pic>
        <p:nvPicPr>
          <p:cNvPr id="16" name="Picture 1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CAF09BA-C941-1BBF-7401-D2F7CB7FFA6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605" t="70643" r="9605" b="22105"/>
          <a:stretch/>
        </p:blipFill>
        <p:spPr>
          <a:xfrm>
            <a:off x="1171074" y="4844715"/>
            <a:ext cx="9849851" cy="497306"/>
          </a:xfrm>
          <a:prstGeom prst="rect">
            <a:avLst/>
          </a:prstGeom>
        </p:spPr>
      </p:pic>
      <p:pic>
        <p:nvPicPr>
          <p:cNvPr id="18" name="Picture 17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C34788EB-D56E-8ACC-3933-7382BD05586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605" t="77427" r="50000" b="15322"/>
          <a:stretch/>
        </p:blipFill>
        <p:spPr>
          <a:xfrm>
            <a:off x="1171074" y="5309934"/>
            <a:ext cx="4924926" cy="49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4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4D29F-9A61-06BE-787E-805D80020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5BFBC929-EFC7-B728-3C87-CA4B33BE1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B250BA86-C9AB-DB79-E6AF-8A2553E6D3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37" t="25965" r="54079" b="60234"/>
          <a:stretch/>
        </p:blipFill>
        <p:spPr>
          <a:xfrm>
            <a:off x="577516" y="1780674"/>
            <a:ext cx="5021179" cy="946484"/>
          </a:xfrm>
          <a:prstGeom prst="rect">
            <a:avLst/>
          </a:prstGeom>
        </p:spPr>
      </p:pic>
      <p:pic>
        <p:nvPicPr>
          <p:cNvPr id="8" name="Picture 7" descr="A blue and white sign&#10;&#10;Description automatically generated">
            <a:extLst>
              <a:ext uri="{FF2B5EF4-FFF2-40B4-BE49-F238E27FC236}">
                <a16:creationId xmlns:a16="http://schemas.microsoft.com/office/drawing/2014/main" id="{1EE6BD78-6C3E-B4D7-69F1-9585A1AA18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6842" b="74035"/>
          <a:stretch/>
        </p:blipFill>
        <p:spPr>
          <a:xfrm>
            <a:off x="0" y="1"/>
            <a:ext cx="8919412" cy="1780674"/>
          </a:xfrm>
          <a:prstGeom prst="rect">
            <a:avLst/>
          </a:prstGeom>
        </p:spPr>
      </p:pic>
      <p:pic>
        <p:nvPicPr>
          <p:cNvPr id="11" name="Picture 1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7F1103F-203F-6218-2805-0B645623AD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36" t="38129" r="50921" b="52982"/>
          <a:stretch/>
        </p:blipFill>
        <p:spPr>
          <a:xfrm>
            <a:off x="577516" y="2614863"/>
            <a:ext cx="5406189" cy="609600"/>
          </a:xfrm>
          <a:prstGeom prst="rect">
            <a:avLst/>
          </a:prstGeom>
        </p:spPr>
      </p:pic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97207B7-921E-FCAE-9E58-5AE3349160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737" t="50000" r="48816" b="39181"/>
          <a:stretch/>
        </p:blipFill>
        <p:spPr>
          <a:xfrm>
            <a:off x="577516" y="3429000"/>
            <a:ext cx="5662863" cy="741947"/>
          </a:xfrm>
          <a:prstGeom prst="rect">
            <a:avLst/>
          </a:prstGeom>
        </p:spPr>
      </p:pic>
      <p:pic>
        <p:nvPicPr>
          <p:cNvPr id="19" name="Picture 18" descr="A black background with blue and white text&#10;&#10;Description automatically generated">
            <a:extLst>
              <a:ext uri="{FF2B5EF4-FFF2-40B4-BE49-F238E27FC236}">
                <a16:creationId xmlns:a16="http://schemas.microsoft.com/office/drawing/2014/main" id="{89A68F39-DBED-0052-4230-2037B9027F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37" t="63801" r="57895" b="25965"/>
          <a:stretch/>
        </p:blipFill>
        <p:spPr>
          <a:xfrm>
            <a:off x="577516" y="4375482"/>
            <a:ext cx="4555958" cy="701843"/>
          </a:xfrm>
          <a:prstGeom prst="rect">
            <a:avLst/>
          </a:prstGeom>
        </p:spPr>
      </p:pic>
      <p:pic>
        <p:nvPicPr>
          <p:cNvPr id="21" name="Picture 20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4F2953F3-C5B0-D315-4F48-196ADD7D447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737" t="77018" r="52500" b="15322"/>
          <a:stretch/>
        </p:blipFill>
        <p:spPr>
          <a:xfrm>
            <a:off x="577516" y="5281860"/>
            <a:ext cx="5213684" cy="525382"/>
          </a:xfrm>
          <a:prstGeom prst="rect">
            <a:avLst/>
          </a:prstGeom>
        </p:spPr>
      </p:pic>
      <p:pic>
        <p:nvPicPr>
          <p:cNvPr id="23" name="Picture 2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8F3C7A8-28CD-EC96-1369-B65DDCEED80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1184" t="29240" r="29079" b="64210"/>
          <a:stretch/>
        </p:blipFill>
        <p:spPr>
          <a:xfrm>
            <a:off x="6240379" y="2005262"/>
            <a:ext cx="2406316" cy="449180"/>
          </a:xfrm>
          <a:prstGeom prst="rect">
            <a:avLst/>
          </a:prstGeom>
        </p:spPr>
      </p:pic>
      <p:pic>
        <p:nvPicPr>
          <p:cNvPr id="27" name="Picture 2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D1CBDE6-03B7-7ACA-9DFD-D0B063763EB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2763" t="48889" r="29079" b="42222"/>
          <a:stretch/>
        </p:blipFill>
        <p:spPr>
          <a:xfrm>
            <a:off x="6432884" y="3352800"/>
            <a:ext cx="2213811" cy="609600"/>
          </a:xfrm>
          <a:prstGeom prst="rect">
            <a:avLst/>
          </a:prstGeom>
        </p:spPr>
      </p:pic>
      <p:pic>
        <p:nvPicPr>
          <p:cNvPr id="29" name="Picture 2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A48D54F-E907-6958-8B0D-1220C7ED67C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2763" t="59649" r="8158" b="29533"/>
          <a:stretch/>
        </p:blipFill>
        <p:spPr>
          <a:xfrm>
            <a:off x="6432884" y="4090737"/>
            <a:ext cx="4764505" cy="741947"/>
          </a:xfrm>
          <a:prstGeom prst="rect">
            <a:avLst/>
          </a:prstGeom>
        </p:spPr>
      </p:pic>
      <p:pic>
        <p:nvPicPr>
          <p:cNvPr id="30" name="Picture 2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BC88B15-F305-9C90-DB6D-E6C60D7E066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2763" t="73918" r="8158" b="9708"/>
          <a:stretch/>
        </p:blipFill>
        <p:spPr>
          <a:xfrm>
            <a:off x="6432883" y="5069304"/>
            <a:ext cx="4764505" cy="1122947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C115D7A-C2DC-D839-1ECC-ED9C399416A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3688" t="47953" r="31886" b="43801"/>
          <a:stretch/>
        </p:blipFill>
        <p:spPr>
          <a:xfrm>
            <a:off x="6432883" y="2627546"/>
            <a:ext cx="4197246" cy="56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2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0AC06-B6A8-D510-3FEE-FB66CE19F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E53801B4-204B-C400-9D97-A883CDCCF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73DCA65-AC8E-D7D1-F00E-4BA0F2EA6D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0" t="5380" r="5000" b="67719"/>
          <a:stretch/>
        </p:blipFill>
        <p:spPr>
          <a:xfrm>
            <a:off x="208546" y="368968"/>
            <a:ext cx="11373853" cy="1844843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6E382810-4B78-5D4E-A702-194B2996E7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32" t="34620" r="10921" b="44328"/>
          <a:stretch/>
        </p:blipFill>
        <p:spPr>
          <a:xfrm>
            <a:off x="930442" y="2374232"/>
            <a:ext cx="9930063" cy="1443789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285BBBC-73CF-79FC-1BB9-1A6F32AE83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32" t="49999" r="10921" b="32281"/>
          <a:stretch/>
        </p:blipFill>
        <p:spPr>
          <a:xfrm>
            <a:off x="930442" y="3429000"/>
            <a:ext cx="9930063" cy="1215190"/>
          </a:xfrm>
          <a:prstGeom prst="rect">
            <a:avLst/>
          </a:prstGeom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377774B9-FD0C-67F7-E64C-8A261CAB6A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684" t="64327" r="7632" b="20000"/>
          <a:stretch/>
        </p:blipFill>
        <p:spPr>
          <a:xfrm>
            <a:off x="1058779" y="4411578"/>
            <a:ext cx="10202780" cy="1074821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0C871871-3CA3-A1CB-24E1-5079C8E34B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684" t="79999" r="16315" b="9708"/>
          <a:stretch/>
        </p:blipFill>
        <p:spPr>
          <a:xfrm>
            <a:off x="1058778" y="5486399"/>
            <a:ext cx="9144001" cy="70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6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87B70-0F5D-9AEF-9980-3DB6E8BCB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0682CACF-2405-5825-6631-F990C43CA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B507778-23B6-E306-F6D4-33DC935ABB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263" b="75438"/>
          <a:stretch/>
        </p:blipFill>
        <p:spPr>
          <a:xfrm>
            <a:off x="0" y="0"/>
            <a:ext cx="10940716" cy="1684421"/>
          </a:xfrm>
          <a:prstGeom prst="rect">
            <a:avLst/>
          </a:prstGeom>
        </p:spPr>
      </p:pic>
      <p:pic>
        <p:nvPicPr>
          <p:cNvPr id="8" name="Picture 7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A303ACB8-5B15-0895-C14E-A149D747BF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11" t="26199" r="52367" b="65848"/>
          <a:stretch/>
        </p:blipFill>
        <p:spPr>
          <a:xfrm>
            <a:off x="513346" y="1796716"/>
            <a:ext cx="5293895" cy="545431"/>
          </a:xfrm>
          <a:prstGeom prst="rect">
            <a:avLst/>
          </a:prstGeom>
        </p:spPr>
      </p:pic>
      <p:pic>
        <p:nvPicPr>
          <p:cNvPr id="11" name="Picture 10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711C12B2-70CD-B730-8EF3-03DD53E172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11" t="34152" r="34473" b="57661"/>
          <a:stretch/>
        </p:blipFill>
        <p:spPr>
          <a:xfrm>
            <a:off x="818146" y="2342147"/>
            <a:ext cx="7170821" cy="561474"/>
          </a:xfrm>
          <a:prstGeom prst="rect">
            <a:avLst/>
          </a:prstGeom>
        </p:spPr>
      </p:pic>
      <p:pic>
        <p:nvPicPr>
          <p:cNvPr id="14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43D8C1A-33C5-B861-2180-D2702D159E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421" t="42105" r="28421" b="46199"/>
          <a:stretch/>
        </p:blipFill>
        <p:spPr>
          <a:xfrm>
            <a:off x="1026695" y="2887578"/>
            <a:ext cx="7700210" cy="802106"/>
          </a:xfrm>
          <a:prstGeom prst="rect">
            <a:avLst/>
          </a:prstGeom>
        </p:spPr>
      </p:pic>
      <p:pic>
        <p:nvPicPr>
          <p:cNvPr id="17" name="Picture 16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499D7287-F1C5-BE1B-D138-570EE023C3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421" t="51696" r="46184" b="35439"/>
          <a:stretch/>
        </p:blipFill>
        <p:spPr>
          <a:xfrm>
            <a:off x="1026695" y="3545304"/>
            <a:ext cx="5534526" cy="882317"/>
          </a:xfrm>
          <a:prstGeom prst="rect">
            <a:avLst/>
          </a:prstGeom>
        </p:spPr>
      </p:pic>
      <p:pic>
        <p:nvPicPr>
          <p:cNvPr id="19" name="Picture 1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16D9203-0097-0E8E-0C77-C9B00D21005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421" t="63157" r="46184" b="29123"/>
          <a:stretch/>
        </p:blipFill>
        <p:spPr>
          <a:xfrm>
            <a:off x="1026695" y="4331366"/>
            <a:ext cx="5534526" cy="529391"/>
          </a:xfrm>
          <a:prstGeom prst="rect">
            <a:avLst/>
          </a:prstGeom>
        </p:spPr>
      </p:pic>
      <p:pic>
        <p:nvPicPr>
          <p:cNvPr id="21" name="Picture 2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CBD40F1-04BA-B500-3CCD-B71F540B729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422" t="69006" r="48946" b="19766"/>
          <a:stretch/>
        </p:blipFill>
        <p:spPr>
          <a:xfrm>
            <a:off x="1026695" y="4732420"/>
            <a:ext cx="5197642" cy="770021"/>
          </a:xfrm>
          <a:prstGeom prst="rect">
            <a:avLst/>
          </a:prstGeom>
        </p:spPr>
      </p:pic>
      <p:pic>
        <p:nvPicPr>
          <p:cNvPr id="23" name="Picture 22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22209D44-B99B-D55E-055D-FA35557B686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5921" t="53801" r="3684" b="7135"/>
          <a:stretch/>
        </p:blipFill>
        <p:spPr>
          <a:xfrm>
            <a:off x="6449505" y="3596788"/>
            <a:ext cx="5413921" cy="294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1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E46BE-6ACF-3DD3-3CAE-50ABC1A5A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DB780-9FF8-61BE-BA5D-5C1BE6B920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FD7CFB-58EC-1F7D-9D9D-758C82E0D6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DF117F90-68BF-1E96-192A-5C8613EC3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black background with a tree and text&#10;&#10;Description automatically generated">
            <a:extLst>
              <a:ext uri="{FF2B5EF4-FFF2-40B4-BE49-F238E27FC236}">
                <a16:creationId xmlns:a16="http://schemas.microsoft.com/office/drawing/2014/main" id="{BF341C4B-AF27-0772-DCC1-60B4D9006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29" y="2536639"/>
            <a:ext cx="2075873" cy="207587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6751B0C-8095-9959-25A7-70EC552F5C1B}"/>
              </a:ext>
            </a:extLst>
          </p:cNvPr>
          <p:cNvGrpSpPr/>
          <p:nvPr/>
        </p:nvGrpSpPr>
        <p:grpSpPr>
          <a:xfrm>
            <a:off x="1366224" y="3583081"/>
            <a:ext cx="1733558" cy="2019089"/>
            <a:chOff x="1366224" y="3583081"/>
            <a:chExt cx="1733558" cy="2019089"/>
          </a:xfrm>
        </p:grpSpPr>
        <p:pic>
          <p:nvPicPr>
            <p:cNvPr id="9" name="Picture 8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0F011616-EC3C-CBD5-E551-BA9E2B925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6224" y="3583081"/>
              <a:ext cx="1025474" cy="1025474"/>
            </a:xfrm>
            <a:prstGeom prst="rect">
              <a:avLst/>
            </a:prstGeom>
          </p:spPr>
        </p:pic>
        <p:pic>
          <p:nvPicPr>
            <p:cNvPr id="11" name="Picture 1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85222606-0869-10CC-1BC2-BBD8E31B1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63901" y="4266289"/>
              <a:ext cx="1335881" cy="133588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B009041-8983-B0DC-09D0-3E2567D8D7BF}"/>
              </a:ext>
            </a:extLst>
          </p:cNvPr>
          <p:cNvGrpSpPr/>
          <p:nvPr/>
        </p:nvGrpSpPr>
        <p:grpSpPr>
          <a:xfrm>
            <a:off x="2640960" y="3181439"/>
            <a:ext cx="1529642" cy="1723860"/>
            <a:chOff x="2640960" y="3181439"/>
            <a:chExt cx="1529642" cy="1723860"/>
          </a:xfrm>
        </p:grpSpPr>
        <p:pic>
          <p:nvPicPr>
            <p:cNvPr id="16" name="Picture 15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94DE7ACC-8B51-1749-8AB6-3263C4666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40960" y="3879824"/>
              <a:ext cx="1025475" cy="1025475"/>
            </a:xfrm>
            <a:prstGeom prst="rect">
              <a:avLst/>
            </a:prstGeom>
          </p:spPr>
        </p:pic>
        <p:pic>
          <p:nvPicPr>
            <p:cNvPr id="18" name="Picture 17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D3377C76-12DA-D723-1E40-F5883F0D5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47663" y="3181439"/>
              <a:ext cx="1022939" cy="1022939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57871DC-B423-E90D-D1C4-615B95FA305D}"/>
              </a:ext>
            </a:extLst>
          </p:cNvPr>
          <p:cNvGrpSpPr/>
          <p:nvPr/>
        </p:nvGrpSpPr>
        <p:grpSpPr>
          <a:xfrm>
            <a:off x="3437596" y="2732930"/>
            <a:ext cx="2434055" cy="1471448"/>
            <a:chOff x="3437596" y="2732930"/>
            <a:chExt cx="2434055" cy="1471448"/>
          </a:xfrm>
        </p:grpSpPr>
        <p:pic>
          <p:nvPicPr>
            <p:cNvPr id="19" name="Picture 18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34E69DD8-30E0-299D-E836-2C00B4B2C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702573">
              <a:off x="3437596" y="2739114"/>
              <a:ext cx="1025474" cy="1025474"/>
            </a:xfrm>
            <a:prstGeom prst="rect">
              <a:avLst/>
            </a:prstGeom>
          </p:spPr>
        </p:pic>
        <p:pic>
          <p:nvPicPr>
            <p:cNvPr id="21" name="Picture 2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69BD6176-AF49-E6CE-F596-CFAFDA104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00203" y="2732930"/>
              <a:ext cx="1471448" cy="147144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35F7E4-6DD4-1ACC-06FB-B893EF617571}"/>
              </a:ext>
            </a:extLst>
          </p:cNvPr>
          <p:cNvGrpSpPr/>
          <p:nvPr/>
        </p:nvGrpSpPr>
        <p:grpSpPr>
          <a:xfrm>
            <a:off x="5459758" y="3188651"/>
            <a:ext cx="1335882" cy="2210379"/>
            <a:chOff x="5459758" y="3188651"/>
            <a:chExt cx="1335882" cy="2210379"/>
          </a:xfrm>
        </p:grpSpPr>
        <p:pic>
          <p:nvPicPr>
            <p:cNvPr id="22" name="Picture 21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807A012E-6671-E8D7-6A60-EC088E1C2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863502">
              <a:off x="5463740" y="3188651"/>
              <a:ext cx="1025474" cy="1025474"/>
            </a:xfrm>
            <a:prstGeom prst="rect">
              <a:avLst/>
            </a:prstGeom>
          </p:spPr>
        </p:pic>
        <p:pic>
          <p:nvPicPr>
            <p:cNvPr id="24" name="Picture 23" descr="A black and white text&#10;&#10;Description automatically generated">
              <a:extLst>
                <a:ext uri="{FF2B5EF4-FFF2-40B4-BE49-F238E27FC236}">
                  <a16:creationId xmlns:a16="http://schemas.microsoft.com/office/drawing/2014/main" id="{27934E06-4D94-3213-C63E-2E9E75C50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59758" y="4063148"/>
              <a:ext cx="1335882" cy="1335882"/>
            </a:xfrm>
            <a:prstGeom prst="rect">
              <a:avLst/>
            </a:prstGeom>
          </p:spPr>
        </p:pic>
      </p:grpSp>
      <p:pic>
        <p:nvPicPr>
          <p:cNvPr id="26" name="Picture 25" descr="Arrows pointing to different directions&#10;&#10;Description automatically generated">
            <a:extLst>
              <a:ext uri="{FF2B5EF4-FFF2-40B4-BE49-F238E27FC236}">
                <a16:creationId xmlns:a16="http://schemas.microsoft.com/office/drawing/2014/main" id="{72B23FBB-348E-BCA0-64D0-62EDAD5DE5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7965" y="3108535"/>
            <a:ext cx="1816779" cy="1816779"/>
          </a:xfrm>
          <a:prstGeom prst="rect">
            <a:avLst/>
          </a:prstGeom>
        </p:spPr>
      </p:pic>
      <p:pic>
        <p:nvPicPr>
          <p:cNvPr id="28" name="Picture 2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6BFAFFD-70E1-6FC2-4B67-BEDC749AA8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2751" y="2618157"/>
            <a:ext cx="987991" cy="98799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BBE7931-9707-50EE-CD18-5F2955BBDA70}"/>
              </a:ext>
            </a:extLst>
          </p:cNvPr>
          <p:cNvGrpSpPr/>
          <p:nvPr/>
        </p:nvGrpSpPr>
        <p:grpSpPr>
          <a:xfrm>
            <a:off x="8251683" y="1771778"/>
            <a:ext cx="3511813" cy="1922397"/>
            <a:chOff x="8251683" y="1771778"/>
            <a:chExt cx="3511813" cy="1922397"/>
          </a:xfrm>
        </p:grpSpPr>
        <p:pic>
          <p:nvPicPr>
            <p:cNvPr id="31" name="Picture 30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1F4EEA16-D668-3A68-DFBA-04725CA12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212359" y="2451549"/>
              <a:ext cx="1052348" cy="1052348"/>
            </a:xfrm>
            <a:prstGeom prst="rect">
              <a:avLst/>
            </a:prstGeom>
          </p:spPr>
        </p:pic>
        <p:pic>
          <p:nvPicPr>
            <p:cNvPr id="29" name="Picture 28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EE80D21D-5334-5E41-284B-A72B6C950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206927">
              <a:off x="8251683" y="2668700"/>
              <a:ext cx="1025475" cy="1025475"/>
            </a:xfrm>
            <a:prstGeom prst="rect">
              <a:avLst/>
            </a:prstGeom>
          </p:spPr>
        </p:pic>
        <p:pic>
          <p:nvPicPr>
            <p:cNvPr id="33" name="Picture 32" descr="A white x on a black background&#10;&#10;Description automatically generated">
              <a:extLst>
                <a:ext uri="{FF2B5EF4-FFF2-40B4-BE49-F238E27FC236}">
                  <a16:creationId xmlns:a16="http://schemas.microsoft.com/office/drawing/2014/main" id="{A186A3FC-E4E4-22A4-B1F7-2FE7D1705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29703" b="34792"/>
            <a:stretch/>
          </p:blipFill>
          <p:spPr>
            <a:xfrm>
              <a:off x="9225387" y="1771778"/>
              <a:ext cx="2538109" cy="901145"/>
            </a:xfrm>
            <a:prstGeom prst="rect">
              <a:avLst/>
            </a:prstGeom>
          </p:spPr>
        </p:pic>
      </p:grpSp>
      <p:pic>
        <p:nvPicPr>
          <p:cNvPr id="35" name="Picture 3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1B18A11-0F76-1FB3-E0C6-B619787DBC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12990" y="4069024"/>
            <a:ext cx="1506050" cy="15060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6E8772B-5E83-FB94-914B-003DD71E01D0}"/>
              </a:ext>
            </a:extLst>
          </p:cNvPr>
          <p:cNvGrpSpPr/>
          <p:nvPr/>
        </p:nvGrpSpPr>
        <p:grpSpPr>
          <a:xfrm>
            <a:off x="7841680" y="4591096"/>
            <a:ext cx="1672856" cy="1276480"/>
            <a:chOff x="7841680" y="4591096"/>
            <a:chExt cx="1672856" cy="1276480"/>
          </a:xfrm>
        </p:grpSpPr>
        <p:pic>
          <p:nvPicPr>
            <p:cNvPr id="36" name="Picture 35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F2D767DA-3A6E-A689-2913-D9DE1F7D6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44903" y="4591096"/>
              <a:ext cx="1025474" cy="1025474"/>
            </a:xfrm>
            <a:prstGeom prst="rect">
              <a:avLst/>
            </a:prstGeom>
          </p:spPr>
        </p:pic>
        <p:pic>
          <p:nvPicPr>
            <p:cNvPr id="38" name="Picture 37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236320E9-91ED-163A-44D8-A909131E0B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t="39387" b="35495"/>
            <a:stretch/>
          </p:blipFill>
          <p:spPr>
            <a:xfrm>
              <a:off x="7841680" y="5447386"/>
              <a:ext cx="1672856" cy="42019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5B7EB6F-64B0-80F2-83FE-34B05501A10F}"/>
              </a:ext>
            </a:extLst>
          </p:cNvPr>
          <p:cNvGrpSpPr/>
          <p:nvPr/>
        </p:nvGrpSpPr>
        <p:grpSpPr>
          <a:xfrm>
            <a:off x="8869199" y="4362650"/>
            <a:ext cx="1566235" cy="1964055"/>
            <a:chOff x="8869199" y="4362650"/>
            <a:chExt cx="1566235" cy="1964055"/>
          </a:xfrm>
        </p:grpSpPr>
        <p:pic>
          <p:nvPicPr>
            <p:cNvPr id="39" name="Picture 38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5B5CFC64-9E8B-649F-CEAC-6D33C6BB9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28791">
              <a:off x="8910332" y="5301230"/>
              <a:ext cx="1025475" cy="1025475"/>
            </a:xfrm>
            <a:prstGeom prst="rect">
              <a:avLst/>
            </a:prstGeom>
          </p:spPr>
        </p:pic>
        <p:pic>
          <p:nvPicPr>
            <p:cNvPr id="41" name="Picture 40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593BEDDA-2CD5-CD52-9CD9-5D7E2CF50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869199" y="4362650"/>
              <a:ext cx="1566235" cy="156623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65C43D7-6131-E234-FCF3-E9D8AB28004B}"/>
              </a:ext>
            </a:extLst>
          </p:cNvPr>
          <p:cNvGrpSpPr/>
          <p:nvPr/>
        </p:nvGrpSpPr>
        <p:grpSpPr>
          <a:xfrm>
            <a:off x="9422334" y="4143416"/>
            <a:ext cx="1832234" cy="1025474"/>
            <a:chOff x="9422334" y="4143416"/>
            <a:chExt cx="1832234" cy="1025474"/>
          </a:xfrm>
        </p:grpSpPr>
        <p:pic>
          <p:nvPicPr>
            <p:cNvPr id="43" name="Picture 42" descr="A white arrow pointing down&#10;&#10;Description automatically generated">
              <a:extLst>
                <a:ext uri="{FF2B5EF4-FFF2-40B4-BE49-F238E27FC236}">
                  <a16:creationId xmlns:a16="http://schemas.microsoft.com/office/drawing/2014/main" id="{A2A57943-F0BC-332D-1CCC-D70B07685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815723">
              <a:off x="9422334" y="4143416"/>
              <a:ext cx="1025474" cy="1025474"/>
            </a:xfrm>
            <a:prstGeom prst="rect">
              <a:avLst/>
            </a:prstGeom>
          </p:spPr>
        </p:pic>
        <p:pic>
          <p:nvPicPr>
            <p:cNvPr id="45" name="Picture 44" descr="A black screen with white text&#10;&#10;Description automatically generated">
              <a:extLst>
                <a:ext uri="{FF2B5EF4-FFF2-40B4-BE49-F238E27FC236}">
                  <a16:creationId xmlns:a16="http://schemas.microsoft.com/office/drawing/2014/main" id="{9603689D-5E68-FE33-1BAF-05E6B68AC6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52840" t="38566" r="34064" b="53242"/>
            <a:stretch/>
          </p:blipFill>
          <p:spPr>
            <a:xfrm>
              <a:off x="10181750" y="4163297"/>
              <a:ext cx="1072818" cy="67108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CC5F37-5B8A-B9CB-F4FA-A9AEE64CC1D0}"/>
              </a:ext>
            </a:extLst>
          </p:cNvPr>
          <p:cNvGrpSpPr/>
          <p:nvPr/>
        </p:nvGrpSpPr>
        <p:grpSpPr>
          <a:xfrm>
            <a:off x="10133474" y="4629445"/>
            <a:ext cx="1405803" cy="1641935"/>
            <a:chOff x="10133474" y="4629445"/>
            <a:chExt cx="1405803" cy="1641935"/>
          </a:xfrm>
        </p:grpSpPr>
        <p:pic>
          <p:nvPicPr>
            <p:cNvPr id="47" name="Picture 46" descr="A white arrow pointing up&#10;&#10;Description automatically generated">
              <a:extLst>
                <a:ext uri="{FF2B5EF4-FFF2-40B4-BE49-F238E27FC236}">
                  <a16:creationId xmlns:a16="http://schemas.microsoft.com/office/drawing/2014/main" id="{4BC5B261-7F9E-21A7-4628-117F62AAC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6838917">
              <a:off x="10133474" y="4629445"/>
              <a:ext cx="1025475" cy="1025475"/>
            </a:xfrm>
            <a:prstGeom prst="rect">
              <a:avLst/>
            </a:prstGeom>
          </p:spPr>
        </p:pic>
        <p:pic>
          <p:nvPicPr>
            <p:cNvPr id="49" name="Picture 48" descr="A blue rectangle with black text&#10;&#10;Description automatically generated">
              <a:extLst>
                <a:ext uri="{FF2B5EF4-FFF2-40B4-BE49-F238E27FC236}">
                  <a16:creationId xmlns:a16="http://schemas.microsoft.com/office/drawing/2014/main" id="{C9409C48-A37C-21CD-A9CE-093B8323F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467790" y="5199893"/>
              <a:ext cx="1071487" cy="1071487"/>
            </a:xfrm>
            <a:prstGeom prst="rect">
              <a:avLst/>
            </a:prstGeom>
          </p:spPr>
        </p:pic>
      </p:grpSp>
      <p:pic>
        <p:nvPicPr>
          <p:cNvPr id="51" name="Picture 50" descr="A blue and black rectangle with white text&#10;&#10;Description automatically generated">
            <a:extLst>
              <a:ext uri="{FF2B5EF4-FFF2-40B4-BE49-F238E27FC236}">
                <a16:creationId xmlns:a16="http://schemas.microsoft.com/office/drawing/2014/main" id="{CE3ACA6F-46E2-878B-3650-68562BC9601B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r="4689" b="72272"/>
          <a:stretch/>
        </p:blipFill>
        <p:spPr>
          <a:xfrm>
            <a:off x="330763" y="357361"/>
            <a:ext cx="7825495" cy="1280591"/>
          </a:xfrm>
          <a:prstGeom prst="rect">
            <a:avLst/>
          </a:prstGeom>
        </p:spPr>
      </p:pic>
      <p:pic>
        <p:nvPicPr>
          <p:cNvPr id="23" name="Picture 22" descr="A black background with a white square&#10;&#10;Description automatically generated">
            <a:extLst>
              <a:ext uri="{FF2B5EF4-FFF2-40B4-BE49-F238E27FC236}">
                <a16:creationId xmlns:a16="http://schemas.microsoft.com/office/drawing/2014/main" id="{BA8DC806-05EC-5104-5203-97553EE81474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3022" t="26949" r="60450" b="24176"/>
          <a:stretch/>
        </p:blipFill>
        <p:spPr>
          <a:xfrm>
            <a:off x="347915" y="2570276"/>
            <a:ext cx="4205516" cy="3165362"/>
          </a:xfrm>
          <a:prstGeom prst="rect">
            <a:avLst/>
          </a:prstGeom>
        </p:spPr>
      </p:pic>
      <p:pic>
        <p:nvPicPr>
          <p:cNvPr id="34" name="Picture 33" descr="A white rectangle on a black background&#10;&#10;Description automatically generated">
            <a:extLst>
              <a:ext uri="{FF2B5EF4-FFF2-40B4-BE49-F238E27FC236}">
                <a16:creationId xmlns:a16="http://schemas.microsoft.com/office/drawing/2014/main" id="{744480ED-725F-28FD-601F-19243A1A4BD0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36662" t="29828" r="42126" b="21576"/>
          <a:stretch/>
        </p:blipFill>
        <p:spPr>
          <a:xfrm>
            <a:off x="4220761" y="2569700"/>
            <a:ext cx="2586149" cy="3332683"/>
          </a:xfrm>
          <a:prstGeom prst="rect">
            <a:avLst/>
          </a:prstGeom>
        </p:spPr>
      </p:pic>
      <p:pic>
        <p:nvPicPr>
          <p:cNvPr id="37" name="Picture 36" descr="A white rectangle on a black background&#10;&#10;Description automatically generated">
            <a:extLst>
              <a:ext uri="{FF2B5EF4-FFF2-40B4-BE49-F238E27FC236}">
                <a16:creationId xmlns:a16="http://schemas.microsoft.com/office/drawing/2014/main" id="{DBB91B27-7ED4-C07E-5A8A-988F8DBD704D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36662" t="29828" r="42126" b="21576"/>
          <a:stretch/>
        </p:blipFill>
        <p:spPr>
          <a:xfrm rot="19252998">
            <a:off x="6560533" y="2738119"/>
            <a:ext cx="2586149" cy="428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1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79CF6-8726-129C-3D11-AFA4581DB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39AA1-CF96-6FA7-277F-5B18CECBBD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CDDD23D4-8C2B-EF7D-EC3B-9C479854A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863325E-E9B4-EB47-F4CF-67F6FAECD1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4" t="6550" r="10395" b="74503"/>
          <a:stretch/>
        </p:blipFill>
        <p:spPr>
          <a:xfrm>
            <a:off x="240632" y="449179"/>
            <a:ext cx="10684042" cy="1299410"/>
          </a:xfrm>
          <a:prstGeom prst="rect">
            <a:avLst/>
          </a:prstGeom>
        </p:spPr>
      </p:pic>
      <p:pic>
        <p:nvPicPr>
          <p:cNvPr id="30" name="Picture 29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19FD43BB-390D-919E-11D3-DB0A1F6C2E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84" t="28070" r="38816" b="65185"/>
          <a:stretch/>
        </p:blipFill>
        <p:spPr>
          <a:xfrm>
            <a:off x="753979" y="1925052"/>
            <a:ext cx="6705600" cy="462547"/>
          </a:xfrm>
          <a:prstGeom prst="rect">
            <a:avLst/>
          </a:prstGeom>
        </p:spPr>
      </p:pic>
      <p:pic>
        <p:nvPicPr>
          <p:cNvPr id="40" name="Picture 39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50881116-47F0-66E2-2FF3-C3E09E6894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85" t="34815" r="29078" b="57193"/>
          <a:stretch/>
        </p:blipFill>
        <p:spPr>
          <a:xfrm>
            <a:off x="753979" y="2387599"/>
            <a:ext cx="7892716" cy="548106"/>
          </a:xfrm>
          <a:prstGeom prst="rect">
            <a:avLst/>
          </a:prstGeom>
        </p:spPr>
      </p:pic>
      <p:pic>
        <p:nvPicPr>
          <p:cNvPr id="44" name="Picture 4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04DA3A4-4483-37E0-4C9B-51118FE32F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211" t="41559" r="10395" b="46433"/>
          <a:stretch/>
        </p:blipFill>
        <p:spPr>
          <a:xfrm>
            <a:off x="1122946" y="2850146"/>
            <a:ext cx="9801727" cy="823496"/>
          </a:xfrm>
          <a:prstGeom prst="rect">
            <a:avLst/>
          </a:prstGeom>
        </p:spPr>
      </p:pic>
      <p:pic>
        <p:nvPicPr>
          <p:cNvPr id="48" name="Picture 47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75B6ECC-34CB-1485-5319-40BC4074A8A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395" t="52125" r="51578" b="41052"/>
          <a:stretch/>
        </p:blipFill>
        <p:spPr>
          <a:xfrm>
            <a:off x="1267327" y="3574715"/>
            <a:ext cx="4636168" cy="467896"/>
          </a:xfrm>
          <a:prstGeom prst="rect">
            <a:avLst/>
          </a:prstGeom>
        </p:spPr>
      </p:pic>
      <p:pic>
        <p:nvPicPr>
          <p:cNvPr id="52" name="Picture 5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9884C76-6AF0-88F5-05CB-FDAD9127882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211" t="58869" r="17237" b="28889"/>
          <a:stretch/>
        </p:blipFill>
        <p:spPr>
          <a:xfrm>
            <a:off x="1122946" y="4037262"/>
            <a:ext cx="8967538" cy="839538"/>
          </a:xfrm>
          <a:prstGeom prst="rect">
            <a:avLst/>
          </a:prstGeom>
        </p:spPr>
      </p:pic>
      <p:pic>
        <p:nvPicPr>
          <p:cNvPr id="54" name="Picture 5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E8523C0-9283-8CD7-DA69-12D81EAD3E0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185" t="80428" r="29078" b="11580"/>
          <a:stretch/>
        </p:blipFill>
        <p:spPr>
          <a:xfrm>
            <a:off x="753979" y="5764367"/>
            <a:ext cx="7892716" cy="548107"/>
          </a:xfrm>
          <a:prstGeom prst="rect">
            <a:avLst/>
          </a:prstGeom>
        </p:spPr>
      </p:pic>
      <p:pic>
        <p:nvPicPr>
          <p:cNvPr id="4" name="Picture 3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23BAE3A3-AA0A-C7C9-4072-77DF2A04329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1110" b="21959"/>
          <a:stretch/>
        </p:blipFill>
        <p:spPr>
          <a:xfrm>
            <a:off x="-192505" y="4761493"/>
            <a:ext cx="12192000" cy="475329"/>
          </a:xfrm>
          <a:prstGeom prst="rect">
            <a:avLst/>
          </a:prstGeom>
        </p:spPr>
      </p:pic>
      <p:pic>
        <p:nvPicPr>
          <p:cNvPr id="6" name="Picture 5" descr="A screenshot of a black background with white text&#10;&#10;Description automatically generated">
            <a:extLst>
              <a:ext uri="{FF2B5EF4-FFF2-40B4-BE49-F238E27FC236}">
                <a16:creationId xmlns:a16="http://schemas.microsoft.com/office/drawing/2014/main" id="{35C0EDB0-F934-1B9B-492E-51CAAE485F0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7802" b="14192"/>
          <a:stretch/>
        </p:blipFill>
        <p:spPr>
          <a:xfrm>
            <a:off x="-192505" y="5125444"/>
            <a:ext cx="12192000" cy="54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7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0B0A4-4667-107C-3631-9C4A7B10F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6FE2-F11B-D359-5F0C-27AEB4913D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rectangle with white lines&#10;&#10;Description automatically generated">
            <a:extLst>
              <a:ext uri="{FF2B5EF4-FFF2-40B4-BE49-F238E27FC236}">
                <a16:creationId xmlns:a16="http://schemas.microsoft.com/office/drawing/2014/main" id="{0FE792DD-596D-67F3-C813-CC24A91C0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background with a blue and white sign&#10;&#10;Description automatically generated">
            <a:extLst>
              <a:ext uri="{FF2B5EF4-FFF2-40B4-BE49-F238E27FC236}">
                <a16:creationId xmlns:a16="http://schemas.microsoft.com/office/drawing/2014/main" id="{50EBEFAB-41BC-21C0-2FDA-D05B9315CB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8" t="6082" r="64343" b="74971"/>
          <a:stretch/>
        </p:blipFill>
        <p:spPr>
          <a:xfrm>
            <a:off x="192505" y="417095"/>
            <a:ext cx="4154906" cy="1299410"/>
          </a:xfrm>
          <a:prstGeom prst="rect">
            <a:avLst/>
          </a:prstGeom>
        </p:spPr>
      </p:pic>
      <p:pic>
        <p:nvPicPr>
          <p:cNvPr id="9" name="Picture 8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70DA9C9-0147-8F3D-39B9-8F4C24FAF0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26" t="39532" r="9342" b="50000"/>
          <a:stretch/>
        </p:blipFill>
        <p:spPr>
          <a:xfrm>
            <a:off x="946485" y="1978819"/>
            <a:ext cx="10074443" cy="717884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F2C5211E-4BC7-24FF-01FF-B472B5E5B7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1180" b="18363"/>
          <a:stretch/>
        </p:blipFill>
        <p:spPr>
          <a:xfrm>
            <a:off x="-32083" y="2777665"/>
            <a:ext cx="12192000" cy="20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05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943FE7409A0845932F2E187FFB9372" ma:contentTypeVersion="19" ma:contentTypeDescription="Create a new document." ma:contentTypeScope="" ma:versionID="0f4673f2808237bb8f1a4799b53c9ab6">
  <xsd:schema xmlns:xsd="http://www.w3.org/2001/XMLSchema" xmlns:xs="http://www.w3.org/2001/XMLSchema" xmlns:p="http://schemas.microsoft.com/office/2006/metadata/properties" xmlns:ns2="c9845aa7-59ac-482f-913e-c048e590ae72" xmlns:ns3="205dce46-51d3-47db-b61e-d3beb3bc1e6a" targetNamespace="http://schemas.microsoft.com/office/2006/metadata/properties" ma:root="true" ma:fieldsID="c8025455a23f0a92dab6da65ef087c68" ns2:_="" ns3:_="">
    <xsd:import namespace="c9845aa7-59ac-482f-913e-c048e590ae72"/>
    <xsd:import namespace="205dce46-51d3-47db-b61e-d3beb3bc1e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45aa7-59ac-482f-913e-c048e590a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0928aeb-6048-4ae3-a0b8-e051a6188a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5dce46-51d3-47db-b61e-d3beb3bc1e6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17d8c07-ea96-417d-9021-e0f8b46f8bf7}" ma:internalName="TaxCatchAll" ma:showField="CatchAllData" ma:web="205dce46-51d3-47db-b61e-d3beb3bc1e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3B016E-CF98-45D9-AB21-EA5464B91312}"/>
</file>

<file path=customXml/itemProps2.xml><?xml version="1.0" encoding="utf-8"?>
<ds:datastoreItem xmlns:ds="http://schemas.openxmlformats.org/officeDocument/2006/customXml" ds:itemID="{20A38F97-5729-4FE9-A58D-29FC9D9825CC}"/>
</file>

<file path=docProps/app.xml><?xml version="1.0" encoding="utf-8"?>
<Properties xmlns="http://schemas.openxmlformats.org/officeDocument/2006/extended-properties" xmlns:vt="http://schemas.openxmlformats.org/officeDocument/2006/docPropsVTypes">
  <TotalTime>8973</TotalTime>
  <Words>0</Words>
  <Application>Microsoft Macintosh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Payton Lapinski</dc:creator>
  <cp:lastModifiedBy>Payton Lapinski</cp:lastModifiedBy>
  <cp:revision>10</cp:revision>
  <dcterms:created xsi:type="dcterms:W3CDTF">2024-02-01T18:41:59Z</dcterms:created>
  <dcterms:modified xsi:type="dcterms:W3CDTF">2024-06-21T17:11:12Z</dcterms:modified>
</cp:coreProperties>
</file>