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610"/>
    <p:restoredTop sz="94609"/>
  </p:normalViewPr>
  <p:slideViewPr>
    <p:cSldViewPr snapToGrid="0">
      <p:cViewPr varScale="1">
        <p:scale>
          <a:sx n="67" d="100"/>
          <a:sy n="67" d="100"/>
        </p:scale>
        <p:origin x="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rell Holtz" userId="43446ced-7678-42a6-b2e9-57553b155c8f" providerId="ADAL" clId="{FB0CE08F-5D73-41D5-ADC9-7F2BDD059CA9}"/>
    <pc:docChg chg="addSld delSld">
      <pc:chgData name="Darrell Holtz" userId="43446ced-7678-42a6-b2e9-57553b155c8f" providerId="ADAL" clId="{FB0CE08F-5D73-41D5-ADC9-7F2BDD059CA9}" dt="2024-05-15T23:21:28.594" v="1" actId="47"/>
      <pc:docMkLst>
        <pc:docMk/>
      </pc:docMkLst>
      <pc:sldChg chg="new del">
        <pc:chgData name="Darrell Holtz" userId="43446ced-7678-42a6-b2e9-57553b155c8f" providerId="ADAL" clId="{FB0CE08F-5D73-41D5-ADC9-7F2BDD059CA9}" dt="2024-05-15T23:21:28.594" v="1" actId="47"/>
        <pc:sldMkLst>
          <pc:docMk/>
          <pc:sldMk cId="4024858707" sldId="28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3B435-1EA3-F332-CBD4-A84D963B4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66E35-4213-2338-8C07-D9585331E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DFF2F-3A85-21EC-0A43-2A735FE7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91E25-40BB-2A4D-0C0D-0E868B1B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FE0A3-8279-6564-3F1C-868B3F275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2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63C7B-C96F-A6EE-BC9A-17ED765CC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A0701-4A7B-D5ED-6BB1-74A9E361A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3C3D6-1DCE-A571-0265-832BD4D70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72D16-D907-F160-6211-86BCB7618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9B6E1-9CD7-9123-BF60-D2C96FED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61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38410-0DA1-6EDA-6FBE-08F00E1E8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54021-4CA3-A291-9EFB-6DD1138FB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61745-83B6-206A-F54B-44F490C00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23BBB-345C-436F-5476-251BEA2A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83E92-FEF2-9772-8608-64F4D88E6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7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9BABD-1D8E-56B3-B0AA-A47FFD2E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B2D8E-C30E-B9B7-7CE8-3F73D1274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ED7CE6-6861-840F-D311-993B947FD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5C659D-C64F-FD90-AFFA-FD60B9F97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3C0A5-FBBD-7B07-5A0D-629168F2C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86058-C819-9062-0D55-951B7D221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37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2E5C-93CA-A004-7F98-022DD5D7F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5E9EB-27BC-562D-6188-7AD3468EA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DAE3F-B416-6F71-C227-94C8226C1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D0019E-9631-18A5-3E8B-5CFDEB4B78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190B2F-6F21-C0C2-254E-7FB80FCA45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380D48-5BEE-924E-975E-C8EB9B170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6D6C8-2553-0167-7850-24EA683C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C41564-089A-046E-2000-24E58128C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2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2B0AC-C344-B9AB-E0FF-39E7628B8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89CBA0-A9A6-F766-ED1C-4E35590B8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42BA7B-E432-59B9-E533-32BDF62B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D5164-BA24-AA33-0656-F8008330D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1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2C8CDF-F74C-A457-FBA9-236727C52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5772D8-13DA-0DA5-FC07-EA68092E9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868A4-946F-AEEE-C733-F170EF123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7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BC37-7827-478A-83FC-5FEC4A6D8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5FBF2-DD70-8032-9C8C-3C8E45910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9E678-9DB1-C711-657F-A3BB45101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91A41-C654-CA42-930D-42BFAD24C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5745E-A097-4549-FD3C-6825199D6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87244-4EFC-1C43-8978-08E2E0B49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3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59621-EF34-9F0F-D192-ECBE33D3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9E5235-8368-FDBF-3B48-BA462F714E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8E3B0-C3C8-1485-AA09-8E0A8363E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AEAF9-9545-B465-C501-0629A0EE5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F83F4-CFC6-4A16-659D-2F4BB737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F96FF-0563-5619-F8EE-2F813A173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66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5CC42-157A-E9B3-F9E9-B64B2B357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9C1F39-3EAB-08EC-B46D-A302F477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4E152-BFB5-7062-C12C-E25905A7F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4A259-3BF0-CDF2-561D-C7B09669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68DE7-8363-6DA4-9298-7625079A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1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7180C2-D6A8-8C87-FDE5-F9DF978060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B3DF44-39D0-5DDF-1BD8-1F9CB8879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0AF09-2BEE-29A1-2481-1DBB893D9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6160B-CB1D-197D-200F-1A61DE5F5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C096F-E6E0-425B-C5FE-8DB62B824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4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6C3985-69B7-FAC2-DBB5-6E1393F3C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6FEAA-DA2A-CB9D-A306-583C6378F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9B260-3282-10BD-B12C-7E07463E6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43602-C803-4C4D-BBD4-5AA4095181E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29AAA-4A72-2A5B-3F90-20032C649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7195D-B32B-F69B-6975-FC25DB1E5A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DA4552-585D-AA4A-8301-9CB6A1C1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6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BD67208D-E3AA-AD57-6022-D9D7DEA0E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and white cover with white text&#10;&#10;Description automatically generated">
            <a:extLst>
              <a:ext uri="{FF2B5EF4-FFF2-40B4-BE49-F238E27FC236}">
                <a16:creationId xmlns:a16="http://schemas.microsoft.com/office/drawing/2014/main" id="{6D824BB9-4052-4B93-8864-3D186C7465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66" t="18740" r="21891" b="44112"/>
          <a:stretch/>
        </p:blipFill>
        <p:spPr>
          <a:xfrm>
            <a:off x="2462463" y="1183106"/>
            <a:ext cx="7267074" cy="2695074"/>
          </a:xfrm>
          <a:prstGeom prst="rect">
            <a:avLst/>
          </a:prstGeom>
        </p:spPr>
      </p:pic>
      <p:pic>
        <p:nvPicPr>
          <p:cNvPr id="7" name="Picture 6" descr="A black and white cover with white text&#10;&#10;Description automatically generated">
            <a:extLst>
              <a:ext uri="{FF2B5EF4-FFF2-40B4-BE49-F238E27FC236}">
                <a16:creationId xmlns:a16="http://schemas.microsoft.com/office/drawing/2014/main" id="{DF008678-F538-8C34-A7CA-3A213D52D5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66" t="62079" r="21891" b="29740"/>
          <a:stretch/>
        </p:blipFill>
        <p:spPr>
          <a:xfrm>
            <a:off x="2498558" y="3986455"/>
            <a:ext cx="7267074" cy="593557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9C068EA-2A11-F130-2754-4134D94D52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578"/>
          <a:stretch/>
        </p:blipFill>
        <p:spPr>
          <a:xfrm>
            <a:off x="-1" y="4428781"/>
            <a:ext cx="12191999" cy="242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51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61D71-9CB1-1604-8140-135A6EAC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2E92F06B-0FAA-D017-4B9A-C6776791F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615CFD3D-EF0A-6ABB-FE89-B2938D11BF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064"/>
          <a:stretch/>
        </p:blipFill>
        <p:spPr>
          <a:xfrm>
            <a:off x="0" y="0"/>
            <a:ext cx="12192000" cy="1641513"/>
          </a:xfrm>
          <a:prstGeom prst="rect">
            <a:avLst/>
          </a:prstGeom>
        </p:spPr>
      </p:pic>
      <p:pic>
        <p:nvPicPr>
          <p:cNvPr id="4" name="Picture 3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130A06DA-641E-57CA-17A9-7A99C1F6B2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506" b="58715"/>
          <a:stretch/>
        </p:blipFill>
        <p:spPr>
          <a:xfrm>
            <a:off x="0" y="1817783"/>
            <a:ext cx="12192000" cy="1013552"/>
          </a:xfrm>
          <a:prstGeom prst="rect">
            <a:avLst/>
          </a:prstGeom>
        </p:spPr>
      </p:pic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FAB68499-B06F-345C-1DE4-45B7A0550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856" b="37054"/>
          <a:stretch/>
        </p:blipFill>
        <p:spPr>
          <a:xfrm>
            <a:off x="0" y="3007604"/>
            <a:ext cx="12192000" cy="1309215"/>
          </a:xfrm>
          <a:prstGeom prst="rect">
            <a:avLst/>
          </a:prstGeom>
        </p:spPr>
      </p:pic>
      <p:pic>
        <p:nvPicPr>
          <p:cNvPr id="9" name="Picture 8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0110A59B-3FD6-00D1-DDC1-6CD826375F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16" b="29302"/>
          <a:stretch/>
        </p:blipFill>
        <p:spPr>
          <a:xfrm>
            <a:off x="0" y="4493088"/>
            <a:ext cx="12192000" cy="355359"/>
          </a:xfrm>
          <a:prstGeom prst="rect">
            <a:avLst/>
          </a:prstGeom>
        </p:spPr>
      </p:pic>
      <p:pic>
        <p:nvPicPr>
          <p:cNvPr id="11" name="Picture 10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B8CA6A2F-DA19-247D-5591-2423CEC1C2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698" b="22945"/>
          <a:stretch/>
        </p:blipFill>
        <p:spPr>
          <a:xfrm>
            <a:off x="0" y="4848446"/>
            <a:ext cx="12192000" cy="435935"/>
          </a:xfrm>
          <a:prstGeom prst="rect">
            <a:avLst/>
          </a:prstGeom>
        </p:spPr>
      </p:pic>
      <p:pic>
        <p:nvPicPr>
          <p:cNvPr id="12" name="Picture 11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3AD97A14-C43B-730E-B591-B2DF784BDB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054"/>
          <a:stretch/>
        </p:blipFill>
        <p:spPr>
          <a:xfrm>
            <a:off x="0" y="5284380"/>
            <a:ext cx="12192000" cy="157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7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4D717-9549-AB39-E4F4-939B68220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A60F2DBB-4135-9102-3075-984C10A91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and white background with white text&#10;&#10;Description automatically generated">
            <a:extLst>
              <a:ext uri="{FF2B5EF4-FFF2-40B4-BE49-F238E27FC236}">
                <a16:creationId xmlns:a16="http://schemas.microsoft.com/office/drawing/2014/main" id="{5BCA5BDE-C7B3-2307-6382-2431E12ED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22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AB4E7-01D5-FB8E-5907-3AE76F0D4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E0DADF04-351A-F3AE-AC92-8790A9762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62B28BB5-5AFE-71EF-7A2F-34860C8018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264"/>
          <a:stretch/>
        </p:blipFill>
        <p:spPr>
          <a:xfrm>
            <a:off x="0" y="0"/>
            <a:ext cx="12192000" cy="1765005"/>
          </a:xfrm>
          <a:prstGeom prst="rect">
            <a:avLst/>
          </a:prstGeom>
        </p:spPr>
      </p:pic>
      <p:pic>
        <p:nvPicPr>
          <p:cNvPr id="4" name="Picture 3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DAB1FC0C-C044-65F4-97A2-1E751745CE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597" b="44961"/>
          <a:stretch/>
        </p:blipFill>
        <p:spPr>
          <a:xfrm>
            <a:off x="0" y="1892595"/>
            <a:ext cx="12192000" cy="1881964"/>
          </a:xfrm>
          <a:prstGeom prst="rect">
            <a:avLst/>
          </a:prstGeom>
        </p:spPr>
      </p:pic>
      <p:pic>
        <p:nvPicPr>
          <p:cNvPr id="5" name="Picture 4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D543B302-A793-FFFB-30FD-E86FC23C2D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899" b="24806"/>
          <a:stretch/>
        </p:blipFill>
        <p:spPr>
          <a:xfrm>
            <a:off x="0" y="3902148"/>
            <a:ext cx="12192000" cy="1254643"/>
          </a:xfrm>
          <a:prstGeom prst="rect">
            <a:avLst/>
          </a:prstGeom>
        </p:spPr>
      </p:pic>
      <p:pic>
        <p:nvPicPr>
          <p:cNvPr id="7" name="Picture 6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4D344A51-A149-C67C-80C6-26B19489FC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194"/>
          <a:stretch/>
        </p:blipFill>
        <p:spPr>
          <a:xfrm>
            <a:off x="0" y="5156790"/>
            <a:ext cx="12192000" cy="170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22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BAE6A-67A5-5003-FB56-7CD9C044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1553E73E-B608-0750-D768-12E6D6FFA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D21588F-826A-301E-95E0-0D45EC970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32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46C79-E556-3E8F-80D3-9EC7353E0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5AEA6A3C-22B4-7660-1772-327DC0C13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diagram of a diagram&#10;&#10;Description automatically generated">
            <a:extLst>
              <a:ext uri="{FF2B5EF4-FFF2-40B4-BE49-F238E27FC236}">
                <a16:creationId xmlns:a16="http://schemas.microsoft.com/office/drawing/2014/main" id="{7E54796C-77DD-D4F4-AB68-0A36EA5D5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ue and black rectangle with white text&#10;&#10;Description automatically generated">
            <a:extLst>
              <a:ext uri="{FF2B5EF4-FFF2-40B4-BE49-F238E27FC236}">
                <a16:creationId xmlns:a16="http://schemas.microsoft.com/office/drawing/2014/main" id="{5819D54D-CFA1-1756-E73A-E942CEF135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689" b="72272"/>
          <a:stretch/>
        </p:blipFill>
        <p:spPr>
          <a:xfrm>
            <a:off x="330763" y="357361"/>
            <a:ext cx="7825495" cy="1280591"/>
          </a:xfrm>
          <a:prstGeom prst="rect">
            <a:avLst/>
          </a:prstGeom>
        </p:spPr>
      </p:pic>
      <p:pic>
        <p:nvPicPr>
          <p:cNvPr id="4" name="Picture 3" descr="A blue rectangle with a black background&#10;&#10;Description automatically generated">
            <a:extLst>
              <a:ext uri="{FF2B5EF4-FFF2-40B4-BE49-F238E27FC236}">
                <a16:creationId xmlns:a16="http://schemas.microsoft.com/office/drawing/2014/main" id="{E4E1D3BF-D517-1D97-88CC-D478A66CA2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945" t="31039" r="17555" b="18689"/>
          <a:stretch/>
        </p:blipFill>
        <p:spPr>
          <a:xfrm>
            <a:off x="8866508" y="3880883"/>
            <a:ext cx="2903736" cy="180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4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F310F-0098-2A6F-CF39-7682BC425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1610ACF4-B601-F391-6BD6-5B949038C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7DC15526-7612-AA6B-D69A-BB6E40E16D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76"/>
          <a:stretch/>
        </p:blipFill>
        <p:spPr>
          <a:xfrm>
            <a:off x="0" y="0"/>
            <a:ext cx="12192000" cy="1784733"/>
          </a:xfrm>
          <a:prstGeom prst="rect">
            <a:avLst/>
          </a:prstGeom>
        </p:spPr>
      </p:pic>
      <p:pic>
        <p:nvPicPr>
          <p:cNvPr id="7" name="Picture 6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018325B8-36D2-9192-E598-0D2FE4E6C8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49" b="55823"/>
          <a:stretch/>
        </p:blipFill>
        <p:spPr>
          <a:xfrm>
            <a:off x="0" y="1861850"/>
            <a:ext cx="12192000" cy="1167789"/>
          </a:xfrm>
          <a:prstGeom prst="rect">
            <a:avLst/>
          </a:prstGeom>
        </p:spPr>
      </p:pic>
      <p:pic>
        <p:nvPicPr>
          <p:cNvPr id="9" name="Picture 8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76963FFF-F01B-B420-0A48-3C602C110E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068" b="35904"/>
          <a:stretch/>
        </p:blipFill>
        <p:spPr>
          <a:xfrm>
            <a:off x="0" y="3227942"/>
            <a:ext cx="12192000" cy="1167789"/>
          </a:xfrm>
          <a:prstGeom prst="rect">
            <a:avLst/>
          </a:prstGeom>
        </p:spPr>
      </p:pic>
      <p:pic>
        <p:nvPicPr>
          <p:cNvPr id="10" name="Picture 9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C0E66B79-2AF2-47A9-A8F7-66ECE4A722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096" b="11968"/>
          <a:stretch/>
        </p:blipFill>
        <p:spPr>
          <a:xfrm>
            <a:off x="0" y="4395730"/>
            <a:ext cx="12192000" cy="164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2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8BCB5-9501-329B-0F0B-4018E62FB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A7E68574-2A5E-6CC3-8A3D-A83C7F238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33A90F3C-8F66-B3CD-9CB2-32367DFFA7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76"/>
          <a:stretch/>
        </p:blipFill>
        <p:spPr>
          <a:xfrm>
            <a:off x="0" y="0"/>
            <a:ext cx="12192000" cy="1784733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655B72E5-FAF7-46D7-C57F-7368B5842E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096" b="70281"/>
          <a:stretch/>
        </p:blipFill>
        <p:spPr>
          <a:xfrm>
            <a:off x="0" y="1652529"/>
            <a:ext cx="12192000" cy="385591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5358F38-FEF7-3C4F-4797-656EE8A470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719" b="63855"/>
          <a:stretch/>
        </p:blipFill>
        <p:spPr>
          <a:xfrm>
            <a:off x="0" y="2038120"/>
            <a:ext cx="12192000" cy="440675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5DA23EEF-D86C-221C-1303-7348FDCB7E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233" b="55342"/>
          <a:stretch/>
        </p:blipFill>
        <p:spPr>
          <a:xfrm>
            <a:off x="0" y="2622014"/>
            <a:ext cx="12192000" cy="440675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DD7FDF14-FCF0-970E-87D4-7E9E7E0473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658" b="39277"/>
          <a:stretch/>
        </p:blipFill>
        <p:spPr>
          <a:xfrm>
            <a:off x="0" y="3062689"/>
            <a:ext cx="12192000" cy="1101688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08FCC2C5-00D0-57E9-CDE2-2AC87FCBE5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723" b="25462"/>
          <a:stretch/>
        </p:blipFill>
        <p:spPr>
          <a:xfrm>
            <a:off x="0" y="4164376"/>
            <a:ext cx="12192000" cy="947451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37058338-F345-A405-15C4-D060C5F802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538" b="9397"/>
          <a:stretch/>
        </p:blipFill>
        <p:spPr>
          <a:xfrm>
            <a:off x="0" y="5111826"/>
            <a:ext cx="12192000" cy="110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0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A60D5-8C77-D241-CEBB-0B497F41D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E37B08B5-3943-51E2-81AF-F1CB5F62C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n open book with text on it&#10;&#10;Description automatically generated">
            <a:extLst>
              <a:ext uri="{FF2B5EF4-FFF2-40B4-BE49-F238E27FC236}">
                <a16:creationId xmlns:a16="http://schemas.microsoft.com/office/drawing/2014/main" id="{44EC360F-DA65-83FF-1775-A57881C5D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36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2182D-60AE-CDED-973D-283A0932A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9249B775-CEE3-E3F4-8846-129F29BD0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FDAE217B-7D41-7EAA-C293-0FD8B09AF2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76"/>
          <a:stretch/>
        </p:blipFill>
        <p:spPr>
          <a:xfrm>
            <a:off x="0" y="0"/>
            <a:ext cx="12192000" cy="1784733"/>
          </a:xfrm>
          <a:prstGeom prst="rect">
            <a:avLst/>
          </a:prstGeom>
        </p:spPr>
      </p:pic>
      <p:pic>
        <p:nvPicPr>
          <p:cNvPr id="5" name="Picture 4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736C6A12-F456-67E5-3741-2283DE1AAC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024" b="67390"/>
          <a:stretch/>
        </p:blipFill>
        <p:spPr>
          <a:xfrm>
            <a:off x="0" y="1784733"/>
            <a:ext cx="12192000" cy="451692"/>
          </a:xfrm>
          <a:prstGeom prst="rect">
            <a:avLst/>
          </a:prstGeom>
        </p:spPr>
      </p:pic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3AD5ECB9-E000-BB4D-5A3F-6C1CBAD734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610" b="61928"/>
          <a:stretch/>
        </p:blipFill>
        <p:spPr>
          <a:xfrm>
            <a:off x="0" y="2236425"/>
            <a:ext cx="12192000" cy="374574"/>
          </a:xfrm>
          <a:prstGeom prst="rect">
            <a:avLst/>
          </a:prstGeom>
        </p:spPr>
      </p:pic>
      <p:pic>
        <p:nvPicPr>
          <p:cNvPr id="9" name="Picture 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388F684A-DB00-9D33-F870-92CA81F690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072" b="56466"/>
          <a:stretch/>
        </p:blipFill>
        <p:spPr>
          <a:xfrm>
            <a:off x="0" y="2610999"/>
            <a:ext cx="12192000" cy="374574"/>
          </a:xfrm>
          <a:prstGeom prst="rect">
            <a:avLst/>
          </a:prstGeom>
        </p:spPr>
      </p:pic>
      <p:pic>
        <p:nvPicPr>
          <p:cNvPr id="10" name="Picture 9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C641658-095C-0757-9FCE-0218CB80E0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658" b="44739"/>
          <a:stretch/>
        </p:blipFill>
        <p:spPr>
          <a:xfrm>
            <a:off x="0" y="3062690"/>
            <a:ext cx="12192000" cy="727111"/>
          </a:xfrm>
          <a:prstGeom prst="rect">
            <a:avLst/>
          </a:prstGeom>
        </p:spPr>
      </p:pic>
      <p:pic>
        <p:nvPicPr>
          <p:cNvPr id="12" name="Picture 11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F6A10B34-5708-62DC-F930-07069CB956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261" b="39438"/>
          <a:stretch/>
        </p:blipFill>
        <p:spPr>
          <a:xfrm>
            <a:off x="0" y="3789800"/>
            <a:ext cx="12192000" cy="363559"/>
          </a:xfrm>
          <a:prstGeom prst="rect">
            <a:avLst/>
          </a:prstGeom>
        </p:spPr>
      </p:pic>
      <p:pic>
        <p:nvPicPr>
          <p:cNvPr id="13" name="Picture 1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4485ECA1-F92F-4B37-F2DC-7DF1984E6D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562" b="34137"/>
          <a:stretch/>
        </p:blipFill>
        <p:spPr>
          <a:xfrm>
            <a:off x="0" y="4153358"/>
            <a:ext cx="12192000" cy="363559"/>
          </a:xfrm>
          <a:prstGeom prst="rect">
            <a:avLst/>
          </a:prstGeom>
        </p:spPr>
      </p:pic>
      <p:pic>
        <p:nvPicPr>
          <p:cNvPr id="14" name="Picture 13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D966470-8A00-0193-E763-F0C80F0AB7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229" b="27470"/>
          <a:stretch/>
        </p:blipFill>
        <p:spPr>
          <a:xfrm>
            <a:off x="0" y="4616067"/>
            <a:ext cx="12192000" cy="363560"/>
          </a:xfrm>
          <a:prstGeom prst="rect">
            <a:avLst/>
          </a:prstGeom>
        </p:spPr>
      </p:pic>
      <p:pic>
        <p:nvPicPr>
          <p:cNvPr id="15" name="Picture 14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A8D041E3-08B6-8068-B3B1-501F64401A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611" b="22088"/>
          <a:stretch/>
        </p:blipFill>
        <p:spPr>
          <a:xfrm>
            <a:off x="0" y="4979626"/>
            <a:ext cx="12192000" cy="363561"/>
          </a:xfrm>
          <a:prstGeom prst="rect">
            <a:avLst/>
          </a:prstGeom>
        </p:spPr>
      </p:pic>
      <p:pic>
        <p:nvPicPr>
          <p:cNvPr id="16" name="Picture 1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C2197843-7A26-4A79-63C5-568B098FFB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7952" b="16747"/>
          <a:stretch/>
        </p:blipFill>
        <p:spPr>
          <a:xfrm>
            <a:off x="0" y="5343187"/>
            <a:ext cx="12192000" cy="363560"/>
          </a:xfrm>
          <a:prstGeom prst="rect">
            <a:avLst/>
          </a:prstGeom>
        </p:spPr>
      </p:pic>
      <p:pic>
        <p:nvPicPr>
          <p:cNvPr id="17" name="Picture 1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3BBA7DF-FECE-59C4-FC1C-B29000B152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213" b="9398"/>
          <a:stretch/>
        </p:blipFill>
        <p:spPr>
          <a:xfrm>
            <a:off x="0" y="5706746"/>
            <a:ext cx="12192000" cy="50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8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52C40-6D89-3DFF-5CD0-F8A03066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DE4F8A79-F9D1-B1C2-B88E-98C9030C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963D91D0-1FEB-1E35-C52A-F8F8765725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76"/>
          <a:stretch/>
        </p:blipFill>
        <p:spPr>
          <a:xfrm>
            <a:off x="0" y="0"/>
            <a:ext cx="12192000" cy="1784733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9E4C5A55-F847-7AA8-57E8-CA37C5CC86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024" b="65623"/>
          <a:stretch/>
        </p:blipFill>
        <p:spPr>
          <a:xfrm>
            <a:off x="0" y="1784733"/>
            <a:ext cx="12192000" cy="572878"/>
          </a:xfrm>
          <a:prstGeom prst="rect">
            <a:avLst/>
          </a:prstGeom>
        </p:spPr>
      </p:pic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D321D37F-F5D8-66D1-45BA-49408E359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269" b="54378"/>
          <a:stretch/>
        </p:blipFill>
        <p:spPr>
          <a:xfrm>
            <a:off x="0" y="2555912"/>
            <a:ext cx="12192000" cy="572879"/>
          </a:xfrm>
          <a:prstGeom prst="rect">
            <a:avLst/>
          </a:prstGeom>
        </p:spPr>
      </p:pic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3BD80BFC-86B4-5D75-A294-7974F42D67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514" b="43132"/>
          <a:stretch/>
        </p:blipFill>
        <p:spPr>
          <a:xfrm>
            <a:off x="0" y="3327092"/>
            <a:ext cx="12192000" cy="572879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4869BAB8-807B-598B-8F13-E6F61EDE53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402" b="31245"/>
          <a:stretch/>
        </p:blipFill>
        <p:spPr>
          <a:xfrm>
            <a:off x="0" y="4142344"/>
            <a:ext cx="12192000" cy="57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6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723DD-FB4C-8AA5-1B96-8B0ECA6B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C298A960-E67F-BA68-4BAA-16000D0B1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5FCA0A9-B60B-1E6A-3752-DA5247096F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422"/>
          <a:stretch/>
        </p:blipFill>
        <p:spPr>
          <a:xfrm>
            <a:off x="0" y="0"/>
            <a:ext cx="12192000" cy="1685581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FC797C21-1837-88F7-18A2-3A0FD0938A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828" b="63052"/>
          <a:stretch/>
        </p:blipFill>
        <p:spPr>
          <a:xfrm>
            <a:off x="0" y="1839816"/>
            <a:ext cx="12192000" cy="694063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584B4375-56DE-6DA7-D22C-F95F6F5FDE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197" b="55502"/>
          <a:stretch/>
        </p:blipFill>
        <p:spPr>
          <a:xfrm>
            <a:off x="0" y="2688114"/>
            <a:ext cx="12192000" cy="363558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A16D90B3-DAEE-01DD-ED0C-C54346B9C4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4498" b="44498"/>
          <a:stretch/>
        </p:blipFill>
        <p:spPr>
          <a:xfrm>
            <a:off x="0" y="3051672"/>
            <a:ext cx="12192000" cy="754657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A27EE2CF-6EE9-158E-E84A-7AE0AF0EF8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510" b="27710"/>
          <a:stretch/>
        </p:blipFill>
        <p:spPr>
          <a:xfrm>
            <a:off x="0" y="3944039"/>
            <a:ext cx="12192000" cy="1013552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FC80DC78-E08E-B54E-8D26-A63AB5DE7B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663" b="19357"/>
          <a:stretch/>
        </p:blipFill>
        <p:spPr>
          <a:xfrm>
            <a:off x="0" y="5188944"/>
            <a:ext cx="12192000" cy="341523"/>
          </a:xfrm>
          <a:prstGeom prst="rect">
            <a:avLst/>
          </a:prstGeom>
        </p:spPr>
      </p:pic>
      <p:pic>
        <p:nvPicPr>
          <p:cNvPr id="21" name="Picture 20" descr="A screenshot of a computer&#10;&#10;Description automatically generated">
            <a:extLst>
              <a:ext uri="{FF2B5EF4-FFF2-40B4-BE49-F238E27FC236}">
                <a16:creationId xmlns:a16="http://schemas.microsoft.com/office/drawing/2014/main" id="{B53E6F06-1F48-62D4-1E66-4D693034BF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643" b="12610"/>
          <a:stretch/>
        </p:blipFill>
        <p:spPr>
          <a:xfrm>
            <a:off x="0" y="5530467"/>
            <a:ext cx="12192000" cy="46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4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8C051-F7DB-64BD-9916-297136C17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A871EC21-CD1D-E2D6-15CE-479AD720E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0F34592A-FD79-CE90-99E8-80F20A8187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743"/>
          <a:stretch/>
        </p:blipFill>
        <p:spPr>
          <a:xfrm>
            <a:off x="0" y="0"/>
            <a:ext cx="12192000" cy="1663547"/>
          </a:xfrm>
          <a:prstGeom prst="rect">
            <a:avLst/>
          </a:prstGeom>
        </p:spPr>
      </p:pic>
      <p:pic>
        <p:nvPicPr>
          <p:cNvPr id="5" name="Picture 4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8F5A16B8-4127-C078-09FD-E87D549D47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258" b="65300"/>
          <a:stretch/>
        </p:blipFill>
        <p:spPr>
          <a:xfrm>
            <a:off x="0" y="1663547"/>
            <a:ext cx="12192000" cy="716096"/>
          </a:xfrm>
          <a:prstGeom prst="rect">
            <a:avLst/>
          </a:prstGeom>
        </p:spPr>
      </p:pic>
      <p:pic>
        <p:nvPicPr>
          <p:cNvPr id="7" name="Picture 6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9C418967-A457-3962-57CD-0F7FE98A4C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145" b="44418"/>
          <a:stretch/>
        </p:blipFill>
        <p:spPr>
          <a:xfrm>
            <a:off x="0" y="2478795"/>
            <a:ext cx="12192000" cy="1333042"/>
          </a:xfrm>
          <a:prstGeom prst="rect">
            <a:avLst/>
          </a:prstGeom>
        </p:spPr>
      </p:pic>
      <p:pic>
        <p:nvPicPr>
          <p:cNvPr id="9" name="Picture 8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71C601C5-2496-7358-E325-A84C126AC1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028" b="31084"/>
          <a:stretch/>
        </p:blipFill>
        <p:spPr>
          <a:xfrm>
            <a:off x="0" y="3910989"/>
            <a:ext cx="12192000" cy="815248"/>
          </a:xfrm>
          <a:prstGeom prst="rect">
            <a:avLst/>
          </a:prstGeom>
        </p:spPr>
      </p:pic>
      <p:pic>
        <p:nvPicPr>
          <p:cNvPr id="10" name="Picture 9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8E71106C-11E9-AC1B-95B0-4BED66A953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916"/>
          <a:stretch/>
        </p:blipFill>
        <p:spPr>
          <a:xfrm>
            <a:off x="0" y="4726236"/>
            <a:ext cx="12192000" cy="213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6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F5765-4667-0064-5AD4-F08B55E67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44D76AEF-6509-103D-B81F-903F31B09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E0EEF782-B8BB-F3D3-9592-5787F421DA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743"/>
          <a:stretch/>
        </p:blipFill>
        <p:spPr>
          <a:xfrm>
            <a:off x="0" y="0"/>
            <a:ext cx="12192000" cy="1663547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9C8D215-8EDD-4C4F-451A-455176ADB8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542" b="70281"/>
          <a:stretch/>
        </p:blipFill>
        <p:spPr>
          <a:xfrm>
            <a:off x="0" y="1751682"/>
            <a:ext cx="12192000" cy="286438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7FF5BE6-1182-9F5B-E4D9-0822371778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719" b="60642"/>
          <a:stretch/>
        </p:blipFill>
        <p:spPr>
          <a:xfrm>
            <a:off x="0" y="2038120"/>
            <a:ext cx="12192000" cy="661013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EB43203E-CEF1-698B-4DC6-4864717B94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357" b="51004"/>
          <a:stretch/>
        </p:blipFill>
        <p:spPr>
          <a:xfrm>
            <a:off x="0" y="2699133"/>
            <a:ext cx="12192000" cy="661014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7CDD5ABE-02F9-C92B-CA85-A650657119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530" b="41365"/>
          <a:stretch/>
        </p:blipFill>
        <p:spPr>
          <a:xfrm>
            <a:off x="0" y="3602516"/>
            <a:ext cx="12192000" cy="418644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5D4BE9C8-5C8E-5F33-5145-F1E829BCB2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169" b="28353"/>
          <a:stretch/>
        </p:blipFill>
        <p:spPr>
          <a:xfrm>
            <a:off x="0" y="4263528"/>
            <a:ext cx="12192000" cy="649995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704E367A-EEDB-10A4-B8AB-874F12E287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1646" b="18876"/>
          <a:stretch/>
        </p:blipFill>
        <p:spPr>
          <a:xfrm>
            <a:off x="0" y="4913522"/>
            <a:ext cx="12192000" cy="649995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9B69EAE5-640F-E821-D516-79BCACCD5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124" b="14538"/>
          <a:stretch/>
        </p:blipFill>
        <p:spPr>
          <a:xfrm>
            <a:off x="0" y="5563516"/>
            <a:ext cx="12192000" cy="297457"/>
          </a:xfrm>
          <a:prstGeom prst="rect">
            <a:avLst/>
          </a:prstGeom>
        </p:spPr>
      </p:pic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6C5A0DDD-73D8-060C-5B28-C336D57C03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462"/>
          <a:stretch/>
        </p:blipFill>
        <p:spPr>
          <a:xfrm>
            <a:off x="0" y="5860972"/>
            <a:ext cx="12192000" cy="99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5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4F121-285B-0794-78F6-580320FDB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59C6BD60-C5CD-6031-6C80-3794AFF71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E9D11571-C84E-9502-4406-96A9BA416F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743"/>
          <a:stretch/>
        </p:blipFill>
        <p:spPr>
          <a:xfrm>
            <a:off x="0" y="0"/>
            <a:ext cx="12192000" cy="1663547"/>
          </a:xfrm>
          <a:prstGeom prst="rect">
            <a:avLst/>
          </a:prstGeom>
        </p:spPr>
      </p:pic>
      <p:pic>
        <p:nvPicPr>
          <p:cNvPr id="7" name="Picture 6" descr="A black background with white text and blue lines&#10;&#10;Description automatically generated">
            <a:extLst>
              <a:ext uri="{FF2B5EF4-FFF2-40B4-BE49-F238E27FC236}">
                <a16:creationId xmlns:a16="http://schemas.microsoft.com/office/drawing/2014/main" id="{65FE21F8-1255-3030-96B0-55BCFB3E15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413" b="53414"/>
          <a:stretch/>
        </p:blipFill>
        <p:spPr>
          <a:xfrm>
            <a:off x="0" y="2291507"/>
            <a:ext cx="12192000" cy="903386"/>
          </a:xfrm>
          <a:prstGeom prst="rect">
            <a:avLst/>
          </a:prstGeom>
        </p:spPr>
      </p:pic>
      <p:pic>
        <p:nvPicPr>
          <p:cNvPr id="9" name="Picture 8" descr="A black background with blue text and blue lines&#10;&#10;Description automatically generated">
            <a:extLst>
              <a:ext uri="{FF2B5EF4-FFF2-40B4-BE49-F238E27FC236}">
                <a16:creationId xmlns:a16="http://schemas.microsoft.com/office/drawing/2014/main" id="{F38A903B-FE9C-5732-716D-C9C8B26307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7872" b="46586"/>
          <a:stretch/>
        </p:blipFill>
        <p:spPr>
          <a:xfrm>
            <a:off x="0" y="3283027"/>
            <a:ext cx="12192000" cy="380082"/>
          </a:xfrm>
          <a:prstGeom prst="rect">
            <a:avLst/>
          </a:prstGeom>
        </p:spPr>
      </p:pic>
      <p:pic>
        <p:nvPicPr>
          <p:cNvPr id="10" name="Picture 9" descr="A black background with blue text and blue lines&#10;&#10;Description automatically generated">
            <a:extLst>
              <a:ext uri="{FF2B5EF4-FFF2-40B4-BE49-F238E27FC236}">
                <a16:creationId xmlns:a16="http://schemas.microsoft.com/office/drawing/2014/main" id="{8D90A9FD-2EDA-7F7F-D83C-4EB9BC3866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4699" b="6827"/>
          <a:stretch/>
        </p:blipFill>
        <p:spPr>
          <a:xfrm>
            <a:off x="0" y="3751242"/>
            <a:ext cx="12192000" cy="2638541"/>
          </a:xfrm>
          <a:prstGeom prst="rect">
            <a:avLst/>
          </a:prstGeom>
        </p:spPr>
      </p:pic>
      <p:pic>
        <p:nvPicPr>
          <p:cNvPr id="4" name="Picture 3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201B8CDA-383D-B88D-35D9-759DDE0012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23" t="25542" r="38033" b="66586"/>
          <a:stretch/>
        </p:blipFill>
        <p:spPr>
          <a:xfrm>
            <a:off x="629587" y="1641243"/>
            <a:ext cx="8254883" cy="67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7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26BB4-060D-E44B-E167-34E8F2735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2DED4234-685E-C242-D018-A5EF00035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5A64063D-00F0-A75C-03CB-AD7F634C0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582"/>
          <a:stretch/>
        </p:blipFill>
        <p:spPr>
          <a:xfrm>
            <a:off x="0" y="0"/>
            <a:ext cx="12192000" cy="1674564"/>
          </a:xfrm>
          <a:prstGeom prst="rect">
            <a:avLst/>
          </a:prstGeom>
        </p:spPr>
      </p:pic>
      <p:pic>
        <p:nvPicPr>
          <p:cNvPr id="6" name="Picture 5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871696BF-5DBE-83D9-71C2-B9BE491212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418" b="67550"/>
          <a:stretch/>
        </p:blipFill>
        <p:spPr>
          <a:xfrm>
            <a:off x="0" y="1674564"/>
            <a:ext cx="12192000" cy="550843"/>
          </a:xfrm>
          <a:prstGeom prst="rect">
            <a:avLst/>
          </a:prstGeom>
        </p:spPr>
      </p:pic>
      <p:pic>
        <p:nvPicPr>
          <p:cNvPr id="11" name="Picture 10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286BD063-A698-6781-54F0-FFF105E890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699" b="46987"/>
          <a:stretch/>
        </p:blipFill>
        <p:spPr>
          <a:xfrm>
            <a:off x="0" y="2379643"/>
            <a:ext cx="12192000" cy="1255924"/>
          </a:xfrm>
          <a:prstGeom prst="rect">
            <a:avLst/>
          </a:prstGeom>
        </p:spPr>
      </p:pic>
      <p:pic>
        <p:nvPicPr>
          <p:cNvPr id="13" name="Picture 1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2218C0A9-4145-3D4E-E38B-279F157A1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012" b="39277"/>
          <a:stretch/>
        </p:blipFill>
        <p:spPr>
          <a:xfrm>
            <a:off x="0" y="3635567"/>
            <a:ext cx="12192000" cy="528810"/>
          </a:xfrm>
          <a:prstGeom prst="rect">
            <a:avLst/>
          </a:prstGeom>
        </p:spPr>
      </p:pic>
      <p:pic>
        <p:nvPicPr>
          <p:cNvPr id="14" name="Picture 13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81D8D197-9E5B-B448-F453-6AF2B600BE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293" b="28675"/>
          <a:stretch/>
        </p:blipFill>
        <p:spPr>
          <a:xfrm>
            <a:off x="0" y="4340646"/>
            <a:ext cx="12192000" cy="550845"/>
          </a:xfrm>
          <a:prstGeom prst="rect">
            <a:avLst/>
          </a:prstGeom>
        </p:spPr>
      </p:pic>
      <p:pic>
        <p:nvPicPr>
          <p:cNvPr id="15" name="Picture 14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00C468BC-EC66-5DAB-A27D-D75B4DE457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896" b="16465"/>
          <a:stretch/>
        </p:blipFill>
        <p:spPr>
          <a:xfrm>
            <a:off x="0" y="5067760"/>
            <a:ext cx="12192000" cy="661011"/>
          </a:xfrm>
          <a:prstGeom prst="rect">
            <a:avLst/>
          </a:prstGeom>
        </p:spPr>
      </p:pic>
      <p:pic>
        <p:nvPicPr>
          <p:cNvPr id="16" name="Picture 15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66B524DD-7555-2475-801A-88AD749008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534"/>
          <a:stretch/>
        </p:blipFill>
        <p:spPr>
          <a:xfrm>
            <a:off x="0" y="5728770"/>
            <a:ext cx="12192000" cy="112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7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6F3C7-F545-332D-C2F8-76B421277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8E619B5B-1007-5481-ABC8-D5CCC9984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2A2EF0F3-D52D-7DE4-1D64-4D06B237D9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582"/>
          <a:stretch/>
        </p:blipFill>
        <p:spPr>
          <a:xfrm>
            <a:off x="0" y="0"/>
            <a:ext cx="12192000" cy="1674564"/>
          </a:xfrm>
          <a:prstGeom prst="rect">
            <a:avLst/>
          </a:prstGeom>
        </p:spPr>
      </p:pic>
      <p:pic>
        <p:nvPicPr>
          <p:cNvPr id="3" name="Picture 2" descr="A screenshot of a chat&#10;&#10;Description automatically generated">
            <a:extLst>
              <a:ext uri="{FF2B5EF4-FFF2-40B4-BE49-F238E27FC236}">
                <a16:creationId xmlns:a16="http://schemas.microsoft.com/office/drawing/2014/main" id="{C5CD5327-B0F7-BCD2-92C5-123D239A3E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361" b="60482"/>
          <a:stretch/>
        </p:blipFill>
        <p:spPr>
          <a:xfrm>
            <a:off x="0" y="2082188"/>
            <a:ext cx="12192000" cy="627961"/>
          </a:xfrm>
          <a:prstGeom prst="rect">
            <a:avLst/>
          </a:prstGeom>
        </p:spPr>
      </p:pic>
      <p:pic>
        <p:nvPicPr>
          <p:cNvPr id="5" name="Picture 4" descr="A screenshot of a chat&#10;&#10;Description automatically generated">
            <a:extLst>
              <a:ext uri="{FF2B5EF4-FFF2-40B4-BE49-F238E27FC236}">
                <a16:creationId xmlns:a16="http://schemas.microsoft.com/office/drawing/2014/main" id="{7A07D356-085C-082F-AE8B-E9B1AEC8A7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518" b="8113"/>
          <a:stretch/>
        </p:blipFill>
        <p:spPr>
          <a:xfrm>
            <a:off x="0" y="2710149"/>
            <a:ext cx="12192000" cy="359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6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78E40-D41F-B7AD-DB21-72EB2C163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6074D9A3-CCE9-04D8-ACBF-9F90D4722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4D962573-E986-79BA-A1E1-7131F31468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76"/>
          <a:stretch/>
        </p:blipFill>
        <p:spPr>
          <a:xfrm>
            <a:off x="0" y="0"/>
            <a:ext cx="12192000" cy="1784733"/>
          </a:xfrm>
          <a:prstGeom prst="rect">
            <a:avLst/>
          </a:prstGeom>
        </p:spPr>
      </p:pic>
      <p:pic>
        <p:nvPicPr>
          <p:cNvPr id="7" name="Picture 6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75EA206D-46CC-5D72-7732-C454FFFBB8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24" b="65944"/>
          <a:stretch/>
        </p:blipFill>
        <p:spPr>
          <a:xfrm>
            <a:off x="0" y="1784733"/>
            <a:ext cx="12192000" cy="550844"/>
          </a:xfrm>
          <a:prstGeom prst="rect">
            <a:avLst/>
          </a:prstGeom>
        </p:spPr>
      </p:pic>
      <p:pic>
        <p:nvPicPr>
          <p:cNvPr id="9" name="Picture 8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8305655F-44FB-B697-9A40-9A9E16BECE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056" b="57912"/>
          <a:stretch/>
        </p:blipFill>
        <p:spPr>
          <a:xfrm>
            <a:off x="0" y="2335576"/>
            <a:ext cx="12192000" cy="550845"/>
          </a:xfrm>
          <a:prstGeom prst="rect">
            <a:avLst/>
          </a:prstGeom>
        </p:spPr>
      </p:pic>
      <p:pic>
        <p:nvPicPr>
          <p:cNvPr id="10" name="Picture 9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45D3FE10-6CCD-E0F4-A95F-A4F2CE6405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088" b="51667"/>
          <a:stretch/>
        </p:blipFill>
        <p:spPr>
          <a:xfrm>
            <a:off x="0" y="2886421"/>
            <a:ext cx="12192000" cy="428280"/>
          </a:xfrm>
          <a:prstGeom prst="rect">
            <a:avLst/>
          </a:prstGeom>
        </p:spPr>
      </p:pic>
      <p:pic>
        <p:nvPicPr>
          <p:cNvPr id="11" name="Picture 10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69848210-522B-82DA-A9FC-82E7F4A7B5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333" b="45422"/>
          <a:stretch/>
        </p:blipFill>
        <p:spPr>
          <a:xfrm>
            <a:off x="0" y="3314701"/>
            <a:ext cx="12192000" cy="428281"/>
          </a:xfrm>
          <a:prstGeom prst="rect">
            <a:avLst/>
          </a:prstGeom>
        </p:spPr>
      </p:pic>
      <p:pic>
        <p:nvPicPr>
          <p:cNvPr id="12" name="Picture 11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15137777-0B35-2D63-7677-28D210F227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365" r="37541" b="36616"/>
          <a:stretch/>
        </p:blipFill>
        <p:spPr>
          <a:xfrm>
            <a:off x="0" y="3865545"/>
            <a:ext cx="7615003" cy="481375"/>
          </a:xfrm>
          <a:prstGeom prst="rect">
            <a:avLst/>
          </a:prstGeom>
        </p:spPr>
      </p:pic>
      <p:pic>
        <p:nvPicPr>
          <p:cNvPr id="14" name="Picture 13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86472767-795B-A8A8-F3A8-0C8B6D6415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894" b="9629"/>
          <a:stretch/>
        </p:blipFill>
        <p:spPr>
          <a:xfrm>
            <a:off x="0" y="5302295"/>
            <a:ext cx="12192000" cy="51274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657FB0F-7100-2FEF-2864-9B11CEB04734}"/>
              </a:ext>
            </a:extLst>
          </p:cNvPr>
          <p:cNvGrpSpPr/>
          <p:nvPr/>
        </p:nvGrpSpPr>
        <p:grpSpPr>
          <a:xfrm>
            <a:off x="0" y="4392639"/>
            <a:ext cx="10732957" cy="909656"/>
            <a:chOff x="0" y="4392639"/>
            <a:chExt cx="10732957" cy="909656"/>
          </a:xfrm>
        </p:grpSpPr>
        <p:pic>
          <p:nvPicPr>
            <p:cNvPr id="13" name="Picture 12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7BC4DA43-9C09-4F75-E3D0-D76FD1F278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9630" r="11967" b="24125"/>
            <a:stretch/>
          </p:blipFill>
          <p:spPr>
            <a:xfrm>
              <a:off x="0" y="4392639"/>
              <a:ext cx="10732957" cy="428281"/>
            </a:xfrm>
            <a:prstGeom prst="rect">
              <a:avLst/>
            </a:prstGeom>
          </p:spPr>
        </p:pic>
        <p:pic>
          <p:nvPicPr>
            <p:cNvPr id="2" name="Picture 1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C9F5FDAA-87B4-13A9-8DD9-D2E7C4962D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6649" r="11967" b="17106"/>
            <a:stretch/>
          </p:blipFill>
          <p:spPr>
            <a:xfrm>
              <a:off x="0" y="4874013"/>
              <a:ext cx="10732957" cy="4282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706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9AD91-E10A-6D86-D56D-CFBD3FE6C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F0791173-9B7C-84E1-0DBC-03BE7D056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D67BD9FE-C36A-CA5C-C76F-BCEC15E0CA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76"/>
          <a:stretch/>
        </p:blipFill>
        <p:spPr>
          <a:xfrm>
            <a:off x="0" y="0"/>
            <a:ext cx="12192000" cy="1784733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961F0DCC-8B11-E178-C38E-BE96E4C2B0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024" b="59815"/>
          <a:stretch/>
        </p:blipFill>
        <p:spPr>
          <a:xfrm>
            <a:off x="0" y="1784732"/>
            <a:ext cx="12192000" cy="971167"/>
          </a:xfrm>
          <a:prstGeom prst="rect">
            <a:avLst/>
          </a:prstGeom>
        </p:spPr>
      </p:pic>
      <p:pic>
        <p:nvPicPr>
          <p:cNvPr id="4" name="Picture 3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4F132DC0-D5FD-ABC6-4C8D-D0A1866D30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222" b="15370"/>
          <a:stretch/>
        </p:blipFill>
        <p:spPr>
          <a:xfrm>
            <a:off x="0" y="2895600"/>
            <a:ext cx="12192000" cy="29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3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91ED4-D3D4-4125-F0B5-14713F1C7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9745F4E6-699B-D315-029D-5CD3C7692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8513ACE-F872-1849-05F6-DBE694D790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7" t="30000" r="8646" b="61111"/>
          <a:stretch/>
        </p:blipFill>
        <p:spPr>
          <a:xfrm>
            <a:off x="571500" y="2057400"/>
            <a:ext cx="10566400" cy="609600"/>
          </a:xfrm>
          <a:prstGeom prst="rect">
            <a:avLst/>
          </a:prstGeom>
        </p:spPr>
      </p:pic>
      <p:pic>
        <p:nvPicPr>
          <p:cNvPr id="9" name="Picture 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717A21C1-5817-F6A7-41EF-12578D2224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889" b="55370"/>
          <a:stretch/>
        </p:blipFill>
        <p:spPr>
          <a:xfrm>
            <a:off x="0" y="2667000"/>
            <a:ext cx="12192000" cy="393700"/>
          </a:xfrm>
          <a:prstGeom prst="rect">
            <a:avLst/>
          </a:prstGeom>
        </p:spPr>
      </p:pic>
      <p:pic>
        <p:nvPicPr>
          <p:cNvPr id="10" name="Picture 9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066003F4-9E20-05EB-1DF5-57023C85FB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630" b="48333"/>
          <a:stretch/>
        </p:blipFill>
        <p:spPr>
          <a:xfrm>
            <a:off x="0" y="3060700"/>
            <a:ext cx="12192000" cy="482600"/>
          </a:xfrm>
          <a:prstGeom prst="rect">
            <a:avLst/>
          </a:prstGeom>
        </p:spPr>
      </p:pic>
      <p:pic>
        <p:nvPicPr>
          <p:cNvPr id="11" name="Picture 10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5739AE8-659E-CDB3-070C-CB096A6444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667" b="42592"/>
          <a:stretch/>
        </p:blipFill>
        <p:spPr>
          <a:xfrm>
            <a:off x="0" y="3543300"/>
            <a:ext cx="12192000" cy="393700"/>
          </a:xfrm>
          <a:prstGeom prst="rect">
            <a:avLst/>
          </a:prstGeom>
        </p:spPr>
      </p:pic>
      <p:pic>
        <p:nvPicPr>
          <p:cNvPr id="12" name="Picture 11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03EFA28-B871-456B-F177-67929FA1A6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704" b="35555"/>
          <a:stretch/>
        </p:blipFill>
        <p:spPr>
          <a:xfrm>
            <a:off x="0" y="4025900"/>
            <a:ext cx="12192000" cy="393700"/>
          </a:xfrm>
          <a:prstGeom prst="rect">
            <a:avLst/>
          </a:prstGeom>
        </p:spPr>
      </p:pic>
      <p:pic>
        <p:nvPicPr>
          <p:cNvPr id="14" name="Picture 13" descr="A blue square on a black background&#10;&#10;Description automatically generated">
            <a:extLst>
              <a:ext uri="{FF2B5EF4-FFF2-40B4-BE49-F238E27FC236}">
                <a16:creationId xmlns:a16="http://schemas.microsoft.com/office/drawing/2014/main" id="{B8005524-02F1-CD6F-539C-4953842DC7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2896"/>
          <a:stretch/>
        </p:blipFill>
        <p:spPr>
          <a:xfrm>
            <a:off x="0" y="0"/>
            <a:ext cx="12192000" cy="185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0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BC961-9D00-ED43-7518-2BC33DB65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C25D644A-DF9D-B5AD-3A70-83B7F4F91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 descr="A blue square on a black background&#10;&#10;Description automatically generated">
            <a:extLst>
              <a:ext uri="{FF2B5EF4-FFF2-40B4-BE49-F238E27FC236}">
                <a16:creationId xmlns:a16="http://schemas.microsoft.com/office/drawing/2014/main" id="{C0CAFB94-ED85-CC09-D0CB-C568ABF91A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896"/>
          <a:stretch/>
        </p:blipFill>
        <p:spPr>
          <a:xfrm>
            <a:off x="0" y="0"/>
            <a:ext cx="12192000" cy="1858780"/>
          </a:xfrm>
          <a:prstGeom prst="rect">
            <a:avLst/>
          </a:prstGeom>
        </p:spPr>
      </p:pic>
      <p:pic>
        <p:nvPicPr>
          <p:cNvPr id="3" name="Picture 2" descr="A screenshot of a black background&#10;&#10;Description automatically generated">
            <a:extLst>
              <a:ext uri="{FF2B5EF4-FFF2-40B4-BE49-F238E27FC236}">
                <a16:creationId xmlns:a16="http://schemas.microsoft.com/office/drawing/2014/main" id="{1AC150C7-F70E-01D4-0F0E-3820AAEF6D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104" r="76639" b="65464"/>
          <a:stretch/>
        </p:blipFill>
        <p:spPr>
          <a:xfrm>
            <a:off x="0" y="1858780"/>
            <a:ext cx="2848131" cy="5096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A6B8B2-C3DA-CEB7-E8B3-A9E0AEFFFE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54" t="38252" r="6926" b="51694"/>
          <a:stretch/>
        </p:blipFill>
        <p:spPr>
          <a:xfrm>
            <a:off x="884420" y="2409668"/>
            <a:ext cx="10463134" cy="6895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E7C525-F82B-DF82-FA61-E5C2427387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97" t="48306" r="10983" b="38361"/>
          <a:stretch/>
        </p:blipFill>
        <p:spPr>
          <a:xfrm>
            <a:off x="1304144" y="3099215"/>
            <a:ext cx="9548735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0422A0-3EA3-C68E-F6B3-EBFF58A27F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3388" b="29180"/>
          <a:stretch/>
        </p:blipFill>
        <p:spPr>
          <a:xfrm>
            <a:off x="0" y="4133537"/>
            <a:ext cx="12192000" cy="5096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EA02FE-415F-02D9-82DB-08F1625008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97" t="70820" r="39631" b="24808"/>
          <a:stretch/>
        </p:blipFill>
        <p:spPr>
          <a:xfrm>
            <a:off x="1304144" y="4643203"/>
            <a:ext cx="6056026" cy="2998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C7C2475-D8BA-3955-8ECF-298887C4D4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191" b="12350"/>
          <a:stretch/>
        </p:blipFill>
        <p:spPr>
          <a:xfrm>
            <a:off x="0" y="4943005"/>
            <a:ext cx="12192000" cy="85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9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E508C-D387-15FB-DC12-8CBA1A36C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678CDC5F-386E-017A-8066-EE1151B09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390E194-544D-43A9-5C67-EFA5E20F11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956"/>
          <a:stretch/>
        </p:blipFill>
        <p:spPr>
          <a:xfrm>
            <a:off x="0" y="0"/>
            <a:ext cx="12192000" cy="1648918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F1278874-F408-88F1-3157-4C42DA3EFF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044" b="62404"/>
          <a:stretch/>
        </p:blipFill>
        <p:spPr>
          <a:xfrm>
            <a:off x="0" y="1648918"/>
            <a:ext cx="12192000" cy="929390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4F8C94C9-58E3-4DE7-B259-245BE7207C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596" r="76639" b="56502"/>
          <a:stretch/>
        </p:blipFill>
        <p:spPr>
          <a:xfrm>
            <a:off x="0" y="2578308"/>
            <a:ext cx="2848131" cy="404735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15B804A6-8D33-FC37-2B41-24944AFF3C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464" b="50000"/>
          <a:stretch/>
        </p:blipFill>
        <p:spPr>
          <a:xfrm>
            <a:off x="0" y="3117954"/>
            <a:ext cx="12192000" cy="311046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E77D9234-CF45-C061-39B6-2D72B78257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000" b="45464"/>
          <a:stretch/>
        </p:blipFill>
        <p:spPr>
          <a:xfrm>
            <a:off x="0" y="3429000"/>
            <a:ext cx="12192000" cy="311046"/>
          </a:xfrm>
          <a:prstGeom prst="rect">
            <a:avLst/>
          </a:prstGeom>
        </p:spPr>
      </p:pic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62A3541E-B5B0-DB76-D84E-C32A20151B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536" b="35082"/>
          <a:stretch/>
        </p:blipFill>
        <p:spPr>
          <a:xfrm>
            <a:off x="0" y="3740046"/>
            <a:ext cx="12192000" cy="712033"/>
          </a:xfrm>
          <a:prstGeom prst="rect">
            <a:avLst/>
          </a:prstGeom>
        </p:spPr>
      </p:pic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9BC42FBF-F3B7-DDCD-F9F6-6E2A299040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918" b="30547"/>
          <a:stretch/>
        </p:blipFill>
        <p:spPr>
          <a:xfrm>
            <a:off x="0" y="4452078"/>
            <a:ext cx="12192000" cy="311047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EE8E1AF8-61EB-6B0E-99A6-18EDB0CC4E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454" b="20164"/>
          <a:stretch/>
        </p:blipFill>
        <p:spPr>
          <a:xfrm>
            <a:off x="0" y="4763125"/>
            <a:ext cx="12192000" cy="712034"/>
          </a:xfrm>
          <a:prstGeom prst="rect">
            <a:avLst/>
          </a:prstGeom>
        </p:spPr>
      </p:pic>
      <p:pic>
        <p:nvPicPr>
          <p:cNvPr id="21" name="Picture 20" descr="A screenshot of a computer&#10;&#10;Description automatically generated">
            <a:extLst>
              <a:ext uri="{FF2B5EF4-FFF2-40B4-BE49-F238E27FC236}">
                <a16:creationId xmlns:a16="http://schemas.microsoft.com/office/drawing/2014/main" id="{937D881B-4CDB-2456-56AF-44AD703FFB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9836" r="9754" b="15628"/>
          <a:stretch/>
        </p:blipFill>
        <p:spPr>
          <a:xfrm>
            <a:off x="0" y="5475158"/>
            <a:ext cx="11002780" cy="311047"/>
          </a:xfrm>
          <a:prstGeom prst="rect">
            <a:avLst/>
          </a:prstGeom>
        </p:spPr>
      </p:pic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034E5D96-1522-159A-2D14-DC4E045B93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372"/>
          <a:stretch/>
        </p:blipFill>
        <p:spPr>
          <a:xfrm>
            <a:off x="0" y="5786204"/>
            <a:ext cx="12192000" cy="107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5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83E6B-4CB3-4584-FA67-907CEBF11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859B8DDD-824B-823E-4B20-22E08564A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white text and blue text&#10;&#10;Description automatically generated">
            <a:extLst>
              <a:ext uri="{FF2B5EF4-FFF2-40B4-BE49-F238E27FC236}">
                <a16:creationId xmlns:a16="http://schemas.microsoft.com/office/drawing/2014/main" id="{021D0A0D-8876-2FA4-22A2-DE56397AC8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863"/>
          <a:stretch/>
        </p:blipFill>
        <p:spPr>
          <a:xfrm>
            <a:off x="0" y="0"/>
            <a:ext cx="12192000" cy="1723869"/>
          </a:xfrm>
          <a:prstGeom prst="rect">
            <a:avLst/>
          </a:prstGeom>
        </p:spPr>
      </p:pic>
      <p:pic>
        <p:nvPicPr>
          <p:cNvPr id="4" name="Picture 3" descr="A black background with white text and blue text&#10;&#10;Description automatically generated">
            <a:extLst>
              <a:ext uri="{FF2B5EF4-FFF2-40B4-BE49-F238E27FC236}">
                <a16:creationId xmlns:a16="http://schemas.microsoft.com/office/drawing/2014/main" id="{A11BB621-6738-65C9-9E6C-44E58CD74D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136" r="58566" b="66776"/>
          <a:stretch/>
        </p:blipFill>
        <p:spPr>
          <a:xfrm>
            <a:off x="0" y="1723869"/>
            <a:ext cx="5051685" cy="554636"/>
          </a:xfrm>
          <a:prstGeom prst="rect">
            <a:avLst/>
          </a:prstGeom>
        </p:spPr>
      </p:pic>
      <p:pic>
        <p:nvPicPr>
          <p:cNvPr id="6" name="Picture 5" descr="A black background with white text and blue text&#10;&#10;Description automatically generated">
            <a:extLst>
              <a:ext uri="{FF2B5EF4-FFF2-40B4-BE49-F238E27FC236}">
                <a16:creationId xmlns:a16="http://schemas.microsoft.com/office/drawing/2014/main" id="{C3848F03-B21E-5896-1047-300C2E6435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59" t="33224" r="25000" b="60219"/>
          <a:stretch/>
        </p:blipFill>
        <p:spPr>
          <a:xfrm>
            <a:off x="1214202" y="2278505"/>
            <a:ext cx="7929797" cy="449706"/>
          </a:xfrm>
          <a:prstGeom prst="rect">
            <a:avLst/>
          </a:prstGeom>
        </p:spPr>
      </p:pic>
      <p:pic>
        <p:nvPicPr>
          <p:cNvPr id="7" name="Picture 6" descr="A black background with white text and blue text&#10;&#10;Description automatically generated">
            <a:extLst>
              <a:ext uri="{FF2B5EF4-FFF2-40B4-BE49-F238E27FC236}">
                <a16:creationId xmlns:a16="http://schemas.microsoft.com/office/drawing/2014/main" id="{6041BFC1-3D61-AD4B-DAF6-C5698E06C7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59" t="41311" r="30041" b="52131"/>
          <a:stretch/>
        </p:blipFill>
        <p:spPr>
          <a:xfrm>
            <a:off x="1214202" y="2833140"/>
            <a:ext cx="7315201" cy="449707"/>
          </a:xfrm>
          <a:prstGeom prst="rect">
            <a:avLst/>
          </a:prstGeom>
        </p:spPr>
      </p:pic>
      <p:pic>
        <p:nvPicPr>
          <p:cNvPr id="10" name="Picture 9" descr="A black background with white text and blue text&#10;&#10;Description automatically generated">
            <a:extLst>
              <a:ext uri="{FF2B5EF4-FFF2-40B4-BE49-F238E27FC236}">
                <a16:creationId xmlns:a16="http://schemas.microsoft.com/office/drawing/2014/main" id="{AB5685D2-1043-3439-B1E6-2B3ED9966A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59" t="47869" r="51189" b="45574"/>
          <a:stretch/>
        </p:blipFill>
        <p:spPr>
          <a:xfrm>
            <a:off x="1214202" y="3282847"/>
            <a:ext cx="4736893" cy="449708"/>
          </a:xfrm>
          <a:prstGeom prst="rect">
            <a:avLst/>
          </a:prstGeom>
        </p:spPr>
      </p:pic>
      <p:pic>
        <p:nvPicPr>
          <p:cNvPr id="11" name="Picture 10" descr="A black background with white text and blue text&#10;&#10;Description automatically generated">
            <a:extLst>
              <a:ext uri="{FF2B5EF4-FFF2-40B4-BE49-F238E27FC236}">
                <a16:creationId xmlns:a16="http://schemas.microsoft.com/office/drawing/2014/main" id="{ED1084E0-BDD0-3E71-A1AA-6F5F7CABD6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59" t="54426" r="15164" b="37268"/>
          <a:stretch/>
        </p:blipFill>
        <p:spPr>
          <a:xfrm>
            <a:off x="1214202" y="3732554"/>
            <a:ext cx="9129011" cy="569623"/>
          </a:xfrm>
          <a:prstGeom prst="rect">
            <a:avLst/>
          </a:prstGeom>
        </p:spPr>
      </p:pic>
      <p:pic>
        <p:nvPicPr>
          <p:cNvPr id="14" name="Picture 13" descr="A black background with white text and blue text&#10;&#10;Description automatically generated">
            <a:extLst>
              <a:ext uri="{FF2B5EF4-FFF2-40B4-BE49-F238E27FC236}">
                <a16:creationId xmlns:a16="http://schemas.microsoft.com/office/drawing/2014/main" id="{0C87DE6D-2D34-E1A1-597F-21A9723D9B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67" t="64262" r="21434"/>
          <a:stretch/>
        </p:blipFill>
        <p:spPr>
          <a:xfrm>
            <a:off x="2068643" y="4407108"/>
            <a:ext cx="7510072" cy="245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6E500-2E49-8995-AA5F-DAD9C6B45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3EFC9F99-4098-F315-A43B-A36A00A15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E793B14-A72E-A57F-07B3-D6288ACBFB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099" b="73989"/>
          <a:stretch/>
        </p:blipFill>
        <p:spPr>
          <a:xfrm>
            <a:off x="0" y="0"/>
            <a:ext cx="6205928" cy="1783830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460E7C5-5BB9-ABF2-6E28-0B1BE8CB7B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04" t="29727" r="3975" b="52787"/>
          <a:stretch/>
        </p:blipFill>
        <p:spPr>
          <a:xfrm>
            <a:off x="524656" y="2038662"/>
            <a:ext cx="11182662" cy="1199213"/>
          </a:xfrm>
          <a:prstGeom prst="rect">
            <a:avLst/>
          </a:prstGeom>
        </p:spPr>
      </p:pic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8544953-826F-EDF3-E338-2478E3C0F2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213" b="40328"/>
          <a:stretch/>
        </p:blipFill>
        <p:spPr>
          <a:xfrm>
            <a:off x="0" y="3237874"/>
            <a:ext cx="12192000" cy="85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7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6A458-5C2C-94E4-9FD5-172089CF1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E71CBB45-A6CF-415D-6C68-43D8CAA6D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peech bubble with text&#10;&#10;Description automatically generated">
            <a:extLst>
              <a:ext uri="{FF2B5EF4-FFF2-40B4-BE49-F238E27FC236}">
                <a16:creationId xmlns:a16="http://schemas.microsoft.com/office/drawing/2014/main" id="{F3C2A033-772D-66D3-CF31-A368FD99C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11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2B3B-D3CC-C6ED-D207-65620141D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9CCC285C-10B5-E308-B16F-CF37071B5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94642B1-0E80-783E-96F0-3ABCE451A7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524" b="74645"/>
          <a:stretch/>
        </p:blipFill>
        <p:spPr>
          <a:xfrm>
            <a:off x="0" y="0"/>
            <a:ext cx="9323882" cy="1738859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AEBB355-68F4-1C63-B207-E07D2EC63E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6" t="27759" r="26353" b="64153"/>
          <a:stretch/>
        </p:blipFill>
        <p:spPr>
          <a:xfrm>
            <a:off x="689548" y="1903750"/>
            <a:ext cx="8289560" cy="554637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BB09FFA-ECD8-BAC5-1E18-1AC7AC3F60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84" t="34317" r="23524" b="59126"/>
          <a:stretch/>
        </p:blipFill>
        <p:spPr>
          <a:xfrm>
            <a:off x="1034322" y="2353456"/>
            <a:ext cx="8289560" cy="449705"/>
          </a:xfrm>
          <a:prstGeom prst="rect">
            <a:avLst/>
          </a:prstGeom>
        </p:spPr>
      </p:pic>
      <p:pic>
        <p:nvPicPr>
          <p:cNvPr id="11" name="Picture 1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E735A15-1808-7E16-1ED6-0DC41F0D16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8" t="40875" r="18361" b="52567"/>
          <a:stretch/>
        </p:blipFill>
        <p:spPr>
          <a:xfrm>
            <a:off x="854439" y="2803161"/>
            <a:ext cx="9099030" cy="449706"/>
          </a:xfrm>
          <a:prstGeom prst="rect">
            <a:avLst/>
          </a:prstGeom>
        </p:spPr>
      </p:pic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6734FBC-195D-36F7-A717-D1C78CEE25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42" t="47432" r="14426" b="39454"/>
          <a:stretch/>
        </p:blipFill>
        <p:spPr>
          <a:xfrm>
            <a:off x="1334122" y="3252866"/>
            <a:ext cx="9099031" cy="899409"/>
          </a:xfrm>
          <a:prstGeom prst="rect">
            <a:avLst/>
          </a:prstGeom>
        </p:spPr>
      </p:pic>
      <p:pic>
        <p:nvPicPr>
          <p:cNvPr id="13" name="Picture 1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DD8B2B0-7423-A5D3-1BC9-489B9A0AAC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8" t="60546" r="7787" b="13224"/>
          <a:stretch/>
        </p:blipFill>
        <p:spPr>
          <a:xfrm>
            <a:off x="854439" y="4152274"/>
            <a:ext cx="10388184" cy="179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4AA39-7137-13F5-7854-2350D8C0C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517EBACE-501C-CFCB-E00D-67DC13BEF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610EACE3-DB0D-CE9E-80AB-CF0901761F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647" b="63060"/>
          <a:stretch/>
        </p:blipFill>
        <p:spPr>
          <a:xfrm>
            <a:off x="0" y="0"/>
            <a:ext cx="11137692" cy="2533338"/>
          </a:xfrm>
          <a:prstGeom prst="rect">
            <a:avLst/>
          </a:prstGeom>
        </p:spPr>
      </p:pic>
      <p:pic>
        <p:nvPicPr>
          <p:cNvPr id="5" name="Picture 4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82415A69-7B41-9FE8-4784-2D8AE6512E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4" t="39782" r="5082" b="49999"/>
          <a:stretch/>
        </p:blipFill>
        <p:spPr>
          <a:xfrm>
            <a:off x="734518" y="2728210"/>
            <a:ext cx="10837889" cy="700790"/>
          </a:xfrm>
          <a:prstGeom prst="rect">
            <a:avLst/>
          </a:prstGeom>
        </p:spPr>
      </p:pic>
      <p:pic>
        <p:nvPicPr>
          <p:cNvPr id="6" name="Picture 5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7A48E231-2232-30C6-65A4-791CC55AFE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4" t="50000" r="8647" b="35301"/>
          <a:stretch/>
        </p:blipFill>
        <p:spPr>
          <a:xfrm>
            <a:off x="734518" y="3429000"/>
            <a:ext cx="10403174" cy="1008089"/>
          </a:xfrm>
          <a:prstGeom prst="rect">
            <a:avLst/>
          </a:prstGeom>
        </p:spPr>
      </p:pic>
      <p:pic>
        <p:nvPicPr>
          <p:cNvPr id="7" name="Picture 6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0E0C456A-373C-B185-08F6-BDF617AE11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4" t="66448" r="5082" b="15410"/>
          <a:stretch/>
        </p:blipFill>
        <p:spPr>
          <a:xfrm>
            <a:off x="734518" y="4557010"/>
            <a:ext cx="10837889" cy="124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4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09CCD-9E63-A9FF-0627-E4B12D6B7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F6B87ECD-D86E-2722-ED2A-634704572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51120A18-E6A7-D3D4-74C5-081E9EB6C3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647" b="63060"/>
          <a:stretch/>
        </p:blipFill>
        <p:spPr>
          <a:xfrm>
            <a:off x="0" y="0"/>
            <a:ext cx="11137692" cy="2533338"/>
          </a:xfrm>
          <a:prstGeom prst="rect">
            <a:avLst/>
          </a:prstGeom>
        </p:spPr>
      </p:pic>
      <p:pic>
        <p:nvPicPr>
          <p:cNvPr id="4" name="Picture 3" descr="A screenshot of a black background&#10;&#10;Description automatically generated">
            <a:extLst>
              <a:ext uri="{FF2B5EF4-FFF2-40B4-BE49-F238E27FC236}">
                <a16:creationId xmlns:a16="http://schemas.microsoft.com/office/drawing/2014/main" id="{E7644C88-353A-975C-6F9A-0671D125FC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9" t="36940" r="33853" b="54535"/>
          <a:stretch/>
        </p:blipFill>
        <p:spPr>
          <a:xfrm>
            <a:off x="704538" y="2533338"/>
            <a:ext cx="7360170" cy="584616"/>
          </a:xfrm>
          <a:prstGeom prst="rect">
            <a:avLst/>
          </a:prstGeom>
        </p:spPr>
      </p:pic>
      <p:pic>
        <p:nvPicPr>
          <p:cNvPr id="9" name="Picture 8" descr="A screenshot of a black background&#10;&#10;Description automatically generated">
            <a:extLst>
              <a:ext uri="{FF2B5EF4-FFF2-40B4-BE49-F238E27FC236}">
                <a16:creationId xmlns:a16="http://schemas.microsoft.com/office/drawing/2014/main" id="{5508FB54-D05F-19BE-F402-74B8405B8A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05" t="45464" r="7418" b="39454"/>
          <a:stretch/>
        </p:blipFill>
        <p:spPr>
          <a:xfrm>
            <a:off x="1244184" y="3117954"/>
            <a:ext cx="10043409" cy="1034321"/>
          </a:xfrm>
          <a:prstGeom prst="rect">
            <a:avLst/>
          </a:prstGeom>
        </p:spPr>
      </p:pic>
      <p:pic>
        <p:nvPicPr>
          <p:cNvPr id="10" name="Picture 9" descr="A screenshot of a black background&#10;&#10;Description automatically generated">
            <a:extLst>
              <a:ext uri="{FF2B5EF4-FFF2-40B4-BE49-F238E27FC236}">
                <a16:creationId xmlns:a16="http://schemas.microsoft.com/office/drawing/2014/main" id="{AC5E0408-43C3-A6EB-A9FC-D5B781C16C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05" t="60546" r="11229" b="28088"/>
          <a:stretch/>
        </p:blipFill>
        <p:spPr>
          <a:xfrm>
            <a:off x="1244184" y="4152275"/>
            <a:ext cx="9578714" cy="779490"/>
          </a:xfrm>
          <a:prstGeom prst="rect">
            <a:avLst/>
          </a:prstGeom>
        </p:spPr>
      </p:pic>
      <p:pic>
        <p:nvPicPr>
          <p:cNvPr id="11" name="Picture 10" descr="A screenshot of a black background&#10;&#10;Description automatically generated">
            <a:extLst>
              <a:ext uri="{FF2B5EF4-FFF2-40B4-BE49-F238E27FC236}">
                <a16:creationId xmlns:a16="http://schemas.microsoft.com/office/drawing/2014/main" id="{113ED4C8-C2C4-864E-8D02-A718BD67A0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05" t="73880" r="5082" b="9071"/>
          <a:stretch/>
        </p:blipFill>
        <p:spPr>
          <a:xfrm>
            <a:off x="1244184" y="5066676"/>
            <a:ext cx="10328223" cy="116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5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5A8D1-E186-B936-27B9-3E3BBC8D1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16D07FB8-A7F9-712A-08D4-7C5740A2E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D01C552-EDCB-ABE9-DBB4-D2A60E8294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049" b="74426"/>
          <a:stretch/>
        </p:blipFill>
        <p:spPr>
          <a:xfrm>
            <a:off x="0" y="0"/>
            <a:ext cx="5846164" cy="1753849"/>
          </a:xfrm>
          <a:prstGeom prst="rect">
            <a:avLst/>
          </a:prstGeom>
        </p:spPr>
      </p:pic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96B3356-FB9E-5332-4617-DB8ED2A6A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78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943FE7409A0845932F2E187FFB9372" ma:contentTypeVersion="19" ma:contentTypeDescription="Create a new document." ma:contentTypeScope="" ma:versionID="0f4673f2808237bb8f1a4799b53c9ab6">
  <xsd:schema xmlns:xsd="http://www.w3.org/2001/XMLSchema" xmlns:xs="http://www.w3.org/2001/XMLSchema" xmlns:p="http://schemas.microsoft.com/office/2006/metadata/properties" xmlns:ns2="c9845aa7-59ac-482f-913e-c048e590ae72" xmlns:ns3="205dce46-51d3-47db-b61e-d3beb3bc1e6a" targetNamespace="http://schemas.microsoft.com/office/2006/metadata/properties" ma:root="true" ma:fieldsID="c8025455a23f0a92dab6da65ef087c68" ns2:_="" ns3:_="">
    <xsd:import namespace="c9845aa7-59ac-482f-913e-c048e590ae72"/>
    <xsd:import namespace="205dce46-51d3-47db-b61e-d3beb3bc1e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45aa7-59ac-482f-913e-c048e590a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0928aeb-6048-4ae3-a0b8-e051a6188a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5dce46-51d3-47db-b61e-d3beb3bc1e6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17d8c07-ea96-417d-9021-e0f8b46f8bf7}" ma:internalName="TaxCatchAll" ma:showField="CatchAllData" ma:web="205dce46-51d3-47db-b61e-d3beb3bc1e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505AEC-9806-4391-B2AB-4266288B1110}"/>
</file>

<file path=customXml/itemProps2.xml><?xml version="1.0" encoding="utf-8"?>
<ds:datastoreItem xmlns:ds="http://schemas.openxmlformats.org/officeDocument/2006/customXml" ds:itemID="{24E02700-3C4E-4739-AF72-259B47E9113F}"/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0</Words>
  <Application>Microsoft Office PowerPoint</Application>
  <PresentationFormat>Widescreen</PresentationFormat>
  <Paragraphs>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Payton Lapinski</dc:creator>
  <cp:lastModifiedBy>Darrell Holtz</cp:lastModifiedBy>
  <cp:revision>7</cp:revision>
  <dcterms:created xsi:type="dcterms:W3CDTF">2024-04-29T18:33:03Z</dcterms:created>
  <dcterms:modified xsi:type="dcterms:W3CDTF">2024-05-16T01:12:08Z</dcterms:modified>
</cp:coreProperties>
</file>