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2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87"/>
    <p:restoredTop sz="94712"/>
  </p:normalViewPr>
  <p:slideViewPr>
    <p:cSldViewPr snapToGrid="0">
      <p:cViewPr varScale="1">
        <p:scale>
          <a:sx n="113" d="100"/>
          <a:sy n="113" d="100"/>
        </p:scale>
        <p:origin x="8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9AEF1-41A0-D9A8-D112-7ADBA5E34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FF715C-5B26-0C8C-962C-27BADF7D0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19657-CC6F-6260-6725-DB9DC9AAC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7CD1-0D97-404A-968B-F79A777461C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B6235-44EF-4546-8287-22C27A91B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0F75F-A1BC-7270-DD5E-35ED66BA9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DC0EE-2A5F-C243-BBC8-22D44BA3F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348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5A9B1-D699-E955-197D-930130143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E0420-970C-D38A-F7D1-5327F1EC3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1DF4A-5986-BF56-FD4E-0088FA4C6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7CD1-0D97-404A-968B-F79A777461C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D0485-3B76-65DD-E63B-343707579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AAFAE-2160-E558-5221-F046EA893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DC0EE-2A5F-C243-BBC8-22D44BA3F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50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F301D-38EF-478D-E17C-03DF8F25C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73E46-C8EF-B8F5-56E6-E77129106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875C1B-26F9-6F37-0D1A-E53F3816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7CD1-0D97-404A-968B-F79A777461C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C080B-D2B4-B92B-D967-F7C177A8E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71D53-1D5C-3ABE-8458-8393463E8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DC0EE-2A5F-C243-BBC8-22D44BA3F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562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A774A-8974-5B25-3232-6F3C217A2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FE3DB-1C33-5E6C-2121-656E35DAB9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4D6F38-78E7-97D7-8BCC-F692974F4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248305-6C98-ED46-DE2A-6ACA3528C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7CD1-0D97-404A-968B-F79A777461C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10ED2-1CC3-29CB-7826-F284D1C05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D37F81-EE29-6359-B669-CD743DF5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DC0EE-2A5F-C243-BBC8-22D44BA3F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87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3ED9C-58B8-7782-2A11-E073EC2F9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114D8-49FF-A7AC-BD58-66B4B47E5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BB4EAB-B72D-842A-A867-9A0E683CB7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6EEC45-5F13-667F-6EB1-9CACFCAE7E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B303D8-E042-72A3-7B36-479D5F216D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BAF189-BD58-4986-C774-0084DF9DD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7CD1-0D97-404A-968B-F79A777461C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2027D1-6FA1-3FAA-4600-5E6C330CC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80398C-99DF-889C-027A-6EC178420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DC0EE-2A5F-C243-BBC8-22D44BA3F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71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A3A91-63A7-5A92-7C53-78630CF4C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006A56-1064-90B4-A6B3-EA27455E9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7CD1-0D97-404A-968B-F79A777461C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873D42-1B40-E062-B1F3-DC93ECE14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1BE0FA-A59E-B675-670D-E55FADC73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DC0EE-2A5F-C243-BBC8-22D44BA3F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470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83CFE5-2FD7-29F0-D1D8-C8A6F2F09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7CD1-0D97-404A-968B-F79A777461C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3F2BBB-D8C1-477B-E6BF-470517FAD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56110A-7044-AC54-97D0-E0958B58C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DC0EE-2A5F-C243-BBC8-22D44BA3F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62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5054B-1F57-1AF0-954F-C8356B3CA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2C3C8-4EF9-F348-7BFE-8EBBE7713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504D3-CC23-CD79-452E-8511DB69B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97B9C1-0D20-BBE5-A0B8-9E3E3DAA2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7CD1-0D97-404A-968B-F79A777461C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706F91-E819-61A1-668D-0EDB0F67D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4E7845-D4E1-FEF9-F5D9-7166ED957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DC0EE-2A5F-C243-BBC8-22D44BA3F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222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90D02-25EE-1B83-EA8C-B58CAD2F4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59D6DD-A9BA-D6CC-0A87-AD226B0E80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A0DD4-1E77-C1D6-EC71-C7E754F34A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EDA8D-5E55-608A-AE5B-D72C84289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7CD1-0D97-404A-968B-F79A777461C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8385C-9299-3497-1ADE-C139C61DB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00E777-CE8F-3186-C083-153A07277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DC0EE-2A5F-C243-BBC8-22D44BA3F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02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2BF60-D8CE-7346-DEF1-FC9D39EB2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3EBBB6-D4EB-56E1-384A-8AAAEFE35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A2F23-A95B-B37A-3894-F54E8CA64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7CD1-0D97-404A-968B-F79A777461C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10F31-ADEF-5E2E-6F24-B508BC8CF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4AF7B-B21D-9DDD-EE6B-347EB6317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DC0EE-2A5F-C243-BBC8-22D44BA3F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35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F52CB3-3CB3-C015-B824-3A595AFF0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CEBFCD-E554-C378-D65C-97B4929F4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477F3-4B06-42A0-550D-E56EEE960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57CD1-0D97-404A-968B-F79A777461C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1DC58-B0BA-B14B-9928-6D07D33A7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99DF5-0DC9-BCDB-893C-EDA638E52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DC0EE-2A5F-C243-BBC8-22D44BA3F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8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4B1F86-8A3F-3D05-81E2-DFD7A0F49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1BCEC-400A-9799-3F1F-BF7ADE646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AD9D2-51B5-82DA-19FD-1B0543389C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957CD1-0D97-404A-968B-F79A777461C1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3F871-351A-B1C4-BE15-9AD564E06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0FDBF-91E6-5D24-9234-96DEB19E7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CDC0EE-2A5F-C243-BBC8-22D44BA3F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3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" Type="http://schemas.openxmlformats.org/officeDocument/2006/relationships/image" Target="../media/image42.png"/><Relationship Id="rId21" Type="http://schemas.openxmlformats.org/officeDocument/2006/relationships/image" Target="../media/image60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2" Type="http://schemas.openxmlformats.org/officeDocument/2006/relationships/image" Target="../media/image1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0CD4A-2CBB-32BF-5741-E9F9511E08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DCD4FD-ADB2-C7A0-61A3-F8FDC45C81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5C4F2162-11DC-28FF-CF9C-AE3D58804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61251D3-595D-B34C-84BA-151EBED482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37" t="20050" r="23033" b="45135"/>
          <a:stretch/>
        </p:blipFill>
        <p:spPr>
          <a:xfrm>
            <a:off x="2833141" y="1374931"/>
            <a:ext cx="6550702" cy="2387600"/>
          </a:xfrm>
          <a:prstGeom prst="rect">
            <a:avLst/>
          </a:prstGeom>
        </p:spPr>
      </p:pic>
      <p:pic>
        <p:nvPicPr>
          <p:cNvPr id="6" name="Picture 5" descr="A black and white cover with white text&#10;&#10;Description automatically generated">
            <a:extLst>
              <a:ext uri="{FF2B5EF4-FFF2-40B4-BE49-F238E27FC236}">
                <a16:creationId xmlns:a16="http://schemas.microsoft.com/office/drawing/2014/main" id="{EADF99F2-DFEC-9B64-D6CA-77AC8E075B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766" t="62079" r="21891" b="29740"/>
          <a:stretch/>
        </p:blipFill>
        <p:spPr>
          <a:xfrm>
            <a:off x="2462463" y="4172435"/>
            <a:ext cx="7267074" cy="593557"/>
          </a:xfrm>
          <a:prstGeom prst="rect">
            <a:avLst/>
          </a:prstGeom>
        </p:spPr>
      </p:pic>
      <p:pic>
        <p:nvPicPr>
          <p:cNvPr id="10" name="Picture 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3D3D04B-C3DC-52A8-8940-2B523229FA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853" y="-16489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163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6B6E5-F02D-382E-FFA9-DBE083782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21137-CE0F-5ED1-B832-CCF44FB945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E6E288-5D4E-4C68-966E-49A59CF54D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BB6BD97B-666F-F618-19D9-8338409A7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3DB2BC6D-3D37-1C20-F378-37E21CE32D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418" b="75856"/>
          <a:stretch/>
        </p:blipFill>
        <p:spPr>
          <a:xfrm>
            <a:off x="0" y="0"/>
            <a:ext cx="11287593" cy="1655762"/>
          </a:xfrm>
          <a:prstGeom prst="rect">
            <a:avLst/>
          </a:prstGeom>
        </p:spPr>
      </p:pic>
      <p:pic>
        <p:nvPicPr>
          <p:cNvPr id="12" name="Picture 11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F129C0BC-3512-B4B3-D434-416688673E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77" t="25486" r="9386" b="57595"/>
          <a:stretch/>
        </p:blipFill>
        <p:spPr>
          <a:xfrm>
            <a:off x="899410" y="1747836"/>
            <a:ext cx="10148341" cy="1160255"/>
          </a:xfrm>
          <a:prstGeom prst="rect">
            <a:avLst/>
          </a:prstGeom>
        </p:spPr>
      </p:pic>
      <p:pic>
        <p:nvPicPr>
          <p:cNvPr id="13" name="Picture 1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F2284618-F91E-EA53-7985-C8E75BAD0B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00" t="43747" r="25200" b="52523"/>
          <a:stretch/>
        </p:blipFill>
        <p:spPr>
          <a:xfrm>
            <a:off x="987552" y="3000165"/>
            <a:ext cx="8132064" cy="255798"/>
          </a:xfrm>
          <a:prstGeom prst="rect">
            <a:avLst/>
          </a:prstGeom>
        </p:spPr>
      </p:pic>
      <p:pic>
        <p:nvPicPr>
          <p:cNvPr id="14" name="Picture 13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497E7021-42F3-C701-2E0B-6BBF7BF152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00" t="48819" r="22200" b="47477"/>
          <a:stretch/>
        </p:blipFill>
        <p:spPr>
          <a:xfrm>
            <a:off x="987552" y="3348036"/>
            <a:ext cx="8497824" cy="254001"/>
          </a:xfrm>
          <a:prstGeom prst="rect">
            <a:avLst/>
          </a:prstGeom>
        </p:spPr>
      </p:pic>
      <p:pic>
        <p:nvPicPr>
          <p:cNvPr id="15" name="Picture 14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854E4E83-80A6-DC66-3A6E-AEAEA76037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00" t="53866" r="7418" b="36356"/>
          <a:stretch/>
        </p:blipFill>
        <p:spPr>
          <a:xfrm>
            <a:off x="1377696" y="3694110"/>
            <a:ext cx="9909897" cy="670626"/>
          </a:xfrm>
          <a:prstGeom prst="rect">
            <a:avLst/>
          </a:prstGeom>
        </p:spPr>
      </p:pic>
      <p:pic>
        <p:nvPicPr>
          <p:cNvPr id="16" name="Picture 15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2271CF21-7D65-108B-B1AB-5FFFCC3B7F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00" t="63984" r="12500" b="31200"/>
          <a:stretch/>
        </p:blipFill>
        <p:spPr>
          <a:xfrm>
            <a:off x="1377696" y="4388056"/>
            <a:ext cx="9290304" cy="330248"/>
          </a:xfrm>
          <a:prstGeom prst="rect">
            <a:avLst/>
          </a:prstGeom>
        </p:spPr>
      </p:pic>
      <p:pic>
        <p:nvPicPr>
          <p:cNvPr id="17" name="Picture 16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D0DC13C0-DFB9-62B1-DD84-A83C207612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00" t="69140" r="19500" b="26044"/>
          <a:stretch/>
        </p:blipFill>
        <p:spPr>
          <a:xfrm>
            <a:off x="987552" y="4741624"/>
            <a:ext cx="8827008" cy="330248"/>
          </a:xfrm>
          <a:prstGeom prst="rect">
            <a:avLst/>
          </a:prstGeom>
        </p:spPr>
      </p:pic>
      <p:pic>
        <p:nvPicPr>
          <p:cNvPr id="18" name="Picture 17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03C32BDB-48CC-A4B4-738F-242611142E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00" t="74296" r="9385" b="9427"/>
          <a:stretch/>
        </p:blipFill>
        <p:spPr>
          <a:xfrm>
            <a:off x="1377696" y="5095192"/>
            <a:ext cx="9670055" cy="111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7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BF17D-A344-4612-E2E5-4A3FC1670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59AEE-B172-1CF5-576B-3528880CAA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CCAA88-9C10-EBEC-A6AE-155B961013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AC04BDC9-AE4E-D09B-7D0A-D6EA1320D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B2041AD3-90E9-B82F-22A0-9FAE8131B6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418" b="75856"/>
          <a:stretch/>
        </p:blipFill>
        <p:spPr>
          <a:xfrm>
            <a:off x="0" y="0"/>
            <a:ext cx="11287593" cy="1655762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043A8A69-A264-F993-045E-97A19F1FB6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16" t="27377" r="8401" b="67112"/>
          <a:stretch/>
        </p:blipFill>
        <p:spPr>
          <a:xfrm>
            <a:off x="904406" y="1877568"/>
            <a:ext cx="10263465" cy="377952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1C8D6F1E-1CDB-7C37-F4FF-1EA92554D5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99" t="32889" r="6401" b="55911"/>
          <a:stretch/>
        </p:blipFill>
        <p:spPr>
          <a:xfrm>
            <a:off x="1389888" y="2255520"/>
            <a:ext cx="10021824" cy="768096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DED54538-E458-E229-F6BF-0DA9A186A9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99" t="44089" r="24301" b="50000"/>
          <a:stretch/>
        </p:blipFill>
        <p:spPr>
          <a:xfrm>
            <a:off x="1389888" y="3023616"/>
            <a:ext cx="7839456" cy="405384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E2B3527B-F362-F24E-62A6-73371F7D16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00" t="50000" r="27800" b="44711"/>
          <a:stretch/>
        </p:blipFill>
        <p:spPr>
          <a:xfrm>
            <a:off x="1389888" y="3429000"/>
            <a:ext cx="7412736" cy="362712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4CC2BBA9-ABEC-7015-B4B0-763B8F9A00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00" t="55289" r="8400" b="33511"/>
          <a:stretch/>
        </p:blipFill>
        <p:spPr>
          <a:xfrm>
            <a:off x="1389888" y="3791712"/>
            <a:ext cx="9777983" cy="768096"/>
          </a:xfrm>
          <a:prstGeom prst="rect">
            <a:avLst/>
          </a:prstGeom>
        </p:spPr>
      </p:pic>
      <p:pic>
        <p:nvPicPr>
          <p:cNvPr id="19" name="Picture 18" descr="A screenshot of a computer&#10;&#10;Description automatically generated">
            <a:extLst>
              <a:ext uri="{FF2B5EF4-FFF2-40B4-BE49-F238E27FC236}">
                <a16:creationId xmlns:a16="http://schemas.microsoft.com/office/drawing/2014/main" id="{1B9108E0-BFD9-E56C-4CF6-E295CA347A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99" t="66489" r="5701" b="22666"/>
          <a:stretch/>
        </p:blipFill>
        <p:spPr>
          <a:xfrm>
            <a:off x="1389888" y="4559808"/>
            <a:ext cx="10107168" cy="743712"/>
          </a:xfrm>
          <a:prstGeom prst="rect">
            <a:avLst/>
          </a:prstGeom>
        </p:spPr>
      </p:pic>
      <p:pic>
        <p:nvPicPr>
          <p:cNvPr id="20" name="Picture 19" descr="A screenshot of a computer&#10;&#10;Description automatically generated">
            <a:extLst>
              <a:ext uri="{FF2B5EF4-FFF2-40B4-BE49-F238E27FC236}">
                <a16:creationId xmlns:a16="http://schemas.microsoft.com/office/drawing/2014/main" id="{A13E71A7-BE87-AB4A-7C0E-4AA006A043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17" t="77689" r="11100" b="9368"/>
          <a:stretch/>
        </p:blipFill>
        <p:spPr>
          <a:xfrm>
            <a:off x="904406" y="5327904"/>
            <a:ext cx="9934282" cy="88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2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82BBA-A144-696E-89A7-87B6B5E33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36143-BD57-CA79-304B-A5230E109A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27E2CB5F-05BD-2826-E238-B806DC61C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0EC0305C-6579-9830-4757-331BBBD2E0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  <p:pic>
        <p:nvPicPr>
          <p:cNvPr id="13" name="Picture 1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D1702463-957C-6C11-5007-BE5D5D28BB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00" t="27911" r="35700" b="66755"/>
          <a:stretch/>
        </p:blipFill>
        <p:spPr>
          <a:xfrm>
            <a:off x="803673" y="2064162"/>
            <a:ext cx="7095744" cy="365760"/>
          </a:xfrm>
          <a:prstGeom prst="rect">
            <a:avLst/>
          </a:prstGeom>
        </p:spPr>
      </p:pic>
      <p:pic>
        <p:nvPicPr>
          <p:cNvPr id="14" name="Picture 13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F89C0DA7-9ECF-DC14-90BB-AF1A00F944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00" t="33244" r="38700" b="61422"/>
          <a:stretch/>
        </p:blipFill>
        <p:spPr>
          <a:xfrm>
            <a:off x="998745" y="2551842"/>
            <a:ext cx="6534912" cy="365760"/>
          </a:xfrm>
          <a:prstGeom prst="rect">
            <a:avLst/>
          </a:prstGeom>
        </p:spPr>
      </p:pic>
      <p:pic>
        <p:nvPicPr>
          <p:cNvPr id="15" name="Picture 14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1DC01AB2-D850-7803-DDB0-09446F7761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00" t="38578" r="22600" b="56089"/>
          <a:stretch/>
        </p:blipFill>
        <p:spPr>
          <a:xfrm>
            <a:off x="998745" y="2917602"/>
            <a:ext cx="8497824" cy="365760"/>
          </a:xfrm>
          <a:prstGeom prst="rect">
            <a:avLst/>
          </a:prstGeom>
        </p:spPr>
      </p:pic>
      <p:pic>
        <p:nvPicPr>
          <p:cNvPr id="16" name="Picture 15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51E16946-9CDB-7F5C-4580-23AF3C9D40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00" t="43911" r="6100" b="45264"/>
          <a:stretch/>
        </p:blipFill>
        <p:spPr>
          <a:xfrm>
            <a:off x="998745" y="3283362"/>
            <a:ext cx="10509504" cy="74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0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50542-CA31-1CDD-B1CE-2F79F926D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3AB6E-01AC-E234-207D-18BC042CF9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2243C3BF-A452-B1C8-300A-4A0E5FE63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map of the mediterranean sea&#10;&#10;Description automatically generated">
            <a:extLst>
              <a:ext uri="{FF2B5EF4-FFF2-40B4-BE49-F238E27FC236}">
                <a16:creationId xmlns:a16="http://schemas.microsoft.com/office/drawing/2014/main" id="{7FB66C33-7FB0-E61A-69BD-259F26142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393" y="809460"/>
            <a:ext cx="10343213" cy="5818057"/>
          </a:xfrm>
          <a:prstGeom prst="rect">
            <a:avLst/>
          </a:prstGeom>
        </p:spPr>
      </p:pic>
      <p:pic>
        <p:nvPicPr>
          <p:cNvPr id="6" name="Picture 5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F3402B25-E2DE-17E8-4BB3-99AAC97F53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00" t="58133" r="44000" b="36534"/>
          <a:stretch/>
        </p:blipFill>
        <p:spPr>
          <a:xfrm>
            <a:off x="2800162" y="777215"/>
            <a:ext cx="6083808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09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02D33-85D6-EDC8-8BB2-20D755E16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E275D-F754-34FE-329E-11F57CA1C1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7D3F8430-2FDF-A999-BFC8-B9C85AAD5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329C54D3-1F53-8849-905E-067EA175B3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00" t="58133" r="44000" b="36534"/>
          <a:stretch/>
        </p:blipFill>
        <p:spPr>
          <a:xfrm>
            <a:off x="731520" y="2012379"/>
            <a:ext cx="6083808" cy="365760"/>
          </a:xfrm>
          <a:prstGeom prst="rect">
            <a:avLst/>
          </a:prstGeom>
        </p:spPr>
      </p:pic>
      <p:pic>
        <p:nvPicPr>
          <p:cNvPr id="6" name="Picture 5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B40326B2-7B0C-6203-8A74-393BC5262E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00" t="63467" r="7500" b="26607"/>
          <a:stretch/>
        </p:blipFill>
        <p:spPr>
          <a:xfrm>
            <a:off x="926592" y="2463483"/>
            <a:ext cx="10338816" cy="680720"/>
          </a:xfrm>
          <a:prstGeom prst="rect">
            <a:avLst/>
          </a:prstGeom>
        </p:spPr>
      </p:pic>
      <p:pic>
        <p:nvPicPr>
          <p:cNvPr id="7" name="Picture 6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88AA6CA1-E492-7350-C35B-89024B6FF5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99" t="73393" r="61601" b="22311"/>
          <a:stretch/>
        </p:blipFill>
        <p:spPr>
          <a:xfrm>
            <a:off x="926592" y="3144203"/>
            <a:ext cx="3742944" cy="294640"/>
          </a:xfrm>
          <a:prstGeom prst="rect">
            <a:avLst/>
          </a:prstGeom>
        </p:spPr>
      </p:pic>
      <p:pic>
        <p:nvPicPr>
          <p:cNvPr id="8" name="Picture 7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75A9FC7D-36DF-2EC9-4CEF-AE6B1E7D62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00" t="78726" r="7500" b="11348"/>
          <a:stretch/>
        </p:blipFill>
        <p:spPr>
          <a:xfrm>
            <a:off x="926592" y="3509963"/>
            <a:ext cx="10338816" cy="680720"/>
          </a:xfrm>
          <a:prstGeom prst="rect">
            <a:avLst/>
          </a:prstGeom>
        </p:spPr>
      </p:pic>
      <p:pic>
        <p:nvPicPr>
          <p:cNvPr id="9" name="Picture 8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D219B1BE-2D5C-03F8-C4A5-E98D3C9A36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7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54A88-8519-C3E8-ED85-4CA012AFF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647F4-E40C-3623-5D49-63A6CB9B63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4A738938-3E84-3335-748E-EB1851F97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310666CE-2DBC-AC57-71B7-A14E973242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790A98-11FB-B837-189F-A598E1AED8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41" t="27759" r="24100" b="66776"/>
          <a:stretch/>
        </p:blipFill>
        <p:spPr>
          <a:xfrm>
            <a:off x="614597" y="1903750"/>
            <a:ext cx="8639132" cy="3747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3BCF0B-938C-FE64-4366-060E7AEE8E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01" t="34489" r="42499" b="60047"/>
          <a:stretch/>
        </p:blipFill>
        <p:spPr>
          <a:xfrm>
            <a:off x="853440" y="2365249"/>
            <a:ext cx="6156960" cy="3747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856A62-9F0F-EA98-AEC9-95B3FEA0EC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00" t="39954" r="64900" b="55382"/>
          <a:stretch/>
        </p:blipFill>
        <p:spPr>
          <a:xfrm>
            <a:off x="853440" y="2740005"/>
            <a:ext cx="3425952" cy="3198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449A4E-A5B7-E5C0-2D5F-EFB6E25874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00" t="45418" r="54499" b="50000"/>
          <a:stretch/>
        </p:blipFill>
        <p:spPr>
          <a:xfrm>
            <a:off x="1267968" y="3114761"/>
            <a:ext cx="4279392" cy="3142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04BFD6-BB8E-7FFD-BBBE-D0F4FA47C7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00" t="51180" r="60700" b="44238"/>
          <a:stretch/>
        </p:blipFill>
        <p:spPr>
          <a:xfrm>
            <a:off x="1267968" y="3509962"/>
            <a:ext cx="3523488" cy="3142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DEFCE5-3579-CCC7-A9B7-147429DC22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00" t="56645" r="63200" b="38773"/>
          <a:stretch/>
        </p:blipFill>
        <p:spPr>
          <a:xfrm>
            <a:off x="1267968" y="3884719"/>
            <a:ext cx="3218688" cy="3142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658D90-96CE-8684-C05A-D427284F33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02" t="61227" r="22998" b="32454"/>
          <a:stretch/>
        </p:blipFill>
        <p:spPr>
          <a:xfrm>
            <a:off x="1267968" y="4198961"/>
            <a:ext cx="8119872" cy="4333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3BA123-A470-2B84-0B54-DE0919B899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00" t="67546" r="8100" b="20711"/>
          <a:stretch/>
        </p:blipFill>
        <p:spPr>
          <a:xfrm>
            <a:off x="853440" y="4632326"/>
            <a:ext cx="10351008" cy="80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73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ACBCA-78CE-E33F-D2E5-6314DDC23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92AE2-9A7F-2D8F-AC0A-F4AAA37C2A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837E4F5C-6C72-778E-EABC-352AF16FE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F119F20B-A2C3-EFDA-0D2F-47224F0D5C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5D91B1A6-0CCD-93DF-822C-BC88DD58D1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00" t="28089" r="34700" b="65185"/>
          <a:stretch/>
        </p:blipFill>
        <p:spPr>
          <a:xfrm>
            <a:off x="938784" y="1926336"/>
            <a:ext cx="7022592" cy="461264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775EDBCB-1954-F39E-E86A-7D28A2AA63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00" t="34815" r="49100" b="58459"/>
          <a:stretch/>
        </p:blipFill>
        <p:spPr>
          <a:xfrm>
            <a:off x="1158240" y="2387600"/>
            <a:ext cx="5047488" cy="461264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EC9DB93B-4E23-5A67-5708-F00ADF3340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00" t="41541" r="24100" b="53778"/>
          <a:stretch/>
        </p:blipFill>
        <p:spPr>
          <a:xfrm>
            <a:off x="1633728" y="2848864"/>
            <a:ext cx="7620000" cy="321056"/>
          </a:xfrm>
          <a:prstGeom prst="rect">
            <a:avLst/>
          </a:prstGeom>
        </p:spPr>
      </p:pic>
      <p:pic>
        <p:nvPicPr>
          <p:cNvPr id="17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3AC934CE-B1B8-85DC-EE00-905DE17513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00" t="46222" r="32200" b="48000"/>
          <a:stretch/>
        </p:blipFill>
        <p:spPr>
          <a:xfrm>
            <a:off x="1524000" y="3169920"/>
            <a:ext cx="6742176" cy="396240"/>
          </a:xfrm>
          <a:prstGeom prst="rect">
            <a:avLst/>
          </a:prstGeom>
        </p:spPr>
      </p:pic>
      <p:pic>
        <p:nvPicPr>
          <p:cNvPr id="18" name="Picture 17" descr="A screenshot of a computer&#10;&#10;Description automatically generated">
            <a:extLst>
              <a:ext uri="{FF2B5EF4-FFF2-40B4-BE49-F238E27FC236}">
                <a16:creationId xmlns:a16="http://schemas.microsoft.com/office/drawing/2014/main" id="{D5DC32DC-85DB-F67D-DB1E-4146BA2133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00" t="52948" r="69200" b="42094"/>
          <a:stretch/>
        </p:blipFill>
        <p:spPr>
          <a:xfrm>
            <a:off x="1158240" y="3631184"/>
            <a:ext cx="2596896" cy="340043"/>
          </a:xfrm>
          <a:prstGeom prst="rect">
            <a:avLst/>
          </a:prstGeom>
        </p:spPr>
      </p:pic>
      <p:pic>
        <p:nvPicPr>
          <p:cNvPr id="19" name="Picture 18" descr="A screenshot of a computer&#10;&#10;Description automatically generated">
            <a:extLst>
              <a:ext uri="{FF2B5EF4-FFF2-40B4-BE49-F238E27FC236}">
                <a16:creationId xmlns:a16="http://schemas.microsoft.com/office/drawing/2014/main" id="{C0E8751B-F386-0A23-A8F2-A7AA877374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00" t="57906" r="58000" b="37136"/>
          <a:stretch/>
        </p:blipFill>
        <p:spPr>
          <a:xfrm>
            <a:off x="1633728" y="3971227"/>
            <a:ext cx="3486912" cy="340044"/>
          </a:xfrm>
          <a:prstGeom prst="rect">
            <a:avLst/>
          </a:prstGeom>
        </p:spPr>
      </p:pic>
      <p:pic>
        <p:nvPicPr>
          <p:cNvPr id="20" name="Picture 19" descr="A screenshot of a computer&#10;&#10;Description automatically generated">
            <a:extLst>
              <a:ext uri="{FF2B5EF4-FFF2-40B4-BE49-F238E27FC236}">
                <a16:creationId xmlns:a16="http://schemas.microsoft.com/office/drawing/2014/main" id="{12852606-4268-7E2D-0018-30DC6A79B9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00" t="63408" r="50000" b="31228"/>
          <a:stretch/>
        </p:blipFill>
        <p:spPr>
          <a:xfrm>
            <a:off x="1633728" y="4348480"/>
            <a:ext cx="4462272" cy="367858"/>
          </a:xfrm>
          <a:prstGeom prst="rect">
            <a:avLst/>
          </a:prstGeom>
        </p:spPr>
      </p:pic>
      <p:pic>
        <p:nvPicPr>
          <p:cNvPr id="21" name="Picture 20" descr="A screenshot of a computer&#10;&#10;Description automatically generated">
            <a:extLst>
              <a:ext uri="{FF2B5EF4-FFF2-40B4-BE49-F238E27FC236}">
                <a16:creationId xmlns:a16="http://schemas.microsoft.com/office/drawing/2014/main" id="{F9C6A4CE-DA47-8AAD-DC3F-152A7135B0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00" t="69314" r="59200" b="25322"/>
          <a:stretch/>
        </p:blipFill>
        <p:spPr>
          <a:xfrm>
            <a:off x="1158240" y="4753547"/>
            <a:ext cx="3816096" cy="367858"/>
          </a:xfrm>
          <a:prstGeom prst="rect">
            <a:avLst/>
          </a:prstGeom>
        </p:spPr>
      </p:pic>
      <p:pic>
        <p:nvPicPr>
          <p:cNvPr id="22" name="Picture 21" descr="A screenshot of a computer&#10;&#10;Description automatically generated">
            <a:extLst>
              <a:ext uri="{FF2B5EF4-FFF2-40B4-BE49-F238E27FC236}">
                <a16:creationId xmlns:a16="http://schemas.microsoft.com/office/drawing/2014/main" id="{DA365208-0397-3F2A-AA38-2923C1BE89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00" t="75220" r="31300" b="19002"/>
          <a:stretch/>
        </p:blipFill>
        <p:spPr>
          <a:xfrm>
            <a:off x="1633728" y="5158614"/>
            <a:ext cx="6742176" cy="39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0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BEF26-7AB8-2692-5802-1E82BDD9B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276DD-FD66-ACEB-B372-9612C48FFF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DE135D08-1BCB-19DB-D664-E1FD9F304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1477B6E6-8832-CDFD-9EC8-73AA1DB89A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C07B2101-F49B-E489-AE1B-315E0AB9DF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00" t="28800" r="12500" b="64800"/>
          <a:stretch/>
        </p:blipFill>
        <p:spPr>
          <a:xfrm>
            <a:off x="719328" y="1975104"/>
            <a:ext cx="9948672" cy="438912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3485FA01-2F1D-FDEA-A616-89831408A6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00" t="35200" r="10900" b="54489"/>
          <a:stretch/>
        </p:blipFill>
        <p:spPr>
          <a:xfrm>
            <a:off x="914400" y="2414016"/>
            <a:ext cx="9948672" cy="707136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CB1DFA8A-89AF-A8C9-8251-D6F05AC00A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00" t="45511" r="17500" b="48819"/>
          <a:stretch/>
        </p:blipFill>
        <p:spPr>
          <a:xfrm>
            <a:off x="914400" y="3121152"/>
            <a:ext cx="9144000" cy="388811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2D2A02FE-E7B0-6E98-65CB-1C912BAF74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99" t="51911" r="13400" b="42419"/>
          <a:stretch/>
        </p:blipFill>
        <p:spPr>
          <a:xfrm>
            <a:off x="914400" y="3560064"/>
            <a:ext cx="9643872" cy="388811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0DE35C98-B740-D2FE-3C73-99A03BD505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00" t="57580" r="8500" b="36750"/>
          <a:stretch/>
        </p:blipFill>
        <p:spPr>
          <a:xfrm>
            <a:off x="914400" y="3948875"/>
            <a:ext cx="10241280" cy="388812"/>
          </a:xfrm>
          <a:prstGeom prst="rect">
            <a:avLst/>
          </a:prstGeom>
        </p:spPr>
      </p:pic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4C826CBE-B50D-3F15-8661-6DD74547D6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00" t="63250" r="46100" b="31081"/>
          <a:stretch/>
        </p:blipFill>
        <p:spPr>
          <a:xfrm>
            <a:off x="914400" y="4337686"/>
            <a:ext cx="5657088" cy="388812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AC1C9128-77A8-1CE1-4E0A-3421CBF6E7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00" t="68919" r="9700" b="19289"/>
          <a:stretch/>
        </p:blipFill>
        <p:spPr>
          <a:xfrm>
            <a:off x="914400" y="4726498"/>
            <a:ext cx="10094976" cy="80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1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A8A13-C879-A6D7-D290-3A7C7F0AC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90A56-350E-5D18-5928-9CCCD1933D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EE10E6AB-2C2D-7454-1655-1F6AAEA9B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04E71773-2969-2D0A-9EBB-3495FF523B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259217A-4D85-8B64-2DC3-0C52CC8B6D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00" t="28800" r="49200" b="65333"/>
          <a:stretch/>
        </p:blipFill>
        <p:spPr>
          <a:xfrm>
            <a:off x="780288" y="1975104"/>
            <a:ext cx="5413248" cy="402336"/>
          </a:xfrm>
          <a:prstGeom prst="rect">
            <a:avLst/>
          </a:prstGeom>
        </p:spPr>
      </p:pic>
      <p:pic>
        <p:nvPicPr>
          <p:cNvPr id="14" name="Picture 1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B92DF99-3F42-24B5-1B5F-BEFAD2BC59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00" t="34667" r="33700" b="59467"/>
          <a:stretch/>
        </p:blipFill>
        <p:spPr>
          <a:xfrm>
            <a:off x="999744" y="2377440"/>
            <a:ext cx="7083552" cy="402336"/>
          </a:xfrm>
          <a:prstGeom prst="rect">
            <a:avLst/>
          </a:prstGeom>
        </p:spPr>
      </p:pic>
      <p:pic>
        <p:nvPicPr>
          <p:cNvPr id="15" name="Picture 1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C5A0963-52B3-A6FC-BEFF-E033021BAE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00" t="40533" r="9500" b="48820"/>
          <a:stretch/>
        </p:blipFill>
        <p:spPr>
          <a:xfrm>
            <a:off x="999744" y="2779776"/>
            <a:ext cx="10034016" cy="730187"/>
          </a:xfrm>
          <a:prstGeom prst="rect">
            <a:avLst/>
          </a:prstGeom>
        </p:spPr>
      </p:pic>
      <p:pic>
        <p:nvPicPr>
          <p:cNvPr id="16" name="Picture 1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7351907-D19E-4F3C-230F-DC34E079A4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00" t="51180" r="30600" b="43289"/>
          <a:stretch/>
        </p:blipFill>
        <p:spPr>
          <a:xfrm>
            <a:off x="999744" y="3509963"/>
            <a:ext cx="7461504" cy="37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6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3748B-A55A-B836-C01E-F4AA8E349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EB5FB-1A80-5A05-5655-C2BDD029C0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3C4D4349-C007-C9A1-2D60-F96864549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7308BB30-66A5-A6A2-F067-0ADDB1B869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7782DAD8-EC50-EEF3-B621-4FA7F3F03C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00" t="27555" r="64600" b="66578"/>
          <a:stretch/>
        </p:blipFill>
        <p:spPr>
          <a:xfrm>
            <a:off x="829056" y="1889760"/>
            <a:ext cx="3486912" cy="402336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FF254019-465F-4795-15B5-826A0F5B64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00" t="33422" r="52100" b="60711"/>
          <a:stretch/>
        </p:blipFill>
        <p:spPr>
          <a:xfrm>
            <a:off x="1060704" y="2292096"/>
            <a:ext cx="4779264" cy="402336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2205330C-FA87-86D0-4F05-349BDDE511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01" t="39289" r="8699" b="50000"/>
          <a:stretch/>
        </p:blipFill>
        <p:spPr>
          <a:xfrm>
            <a:off x="1060704" y="2694432"/>
            <a:ext cx="10070592" cy="734568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632BEFA5-A679-D5E3-6F6C-FA65E486FA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00" t="50000" r="5700" b="33886"/>
          <a:stretch/>
        </p:blipFill>
        <p:spPr>
          <a:xfrm>
            <a:off x="1060704" y="3429000"/>
            <a:ext cx="10436352" cy="1105091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09AFA6EF-2059-C18A-25AD-9634AEC246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00" t="66114" r="54600" b="25896"/>
          <a:stretch/>
        </p:blipFill>
        <p:spPr>
          <a:xfrm>
            <a:off x="1060704" y="4534091"/>
            <a:ext cx="4474464" cy="54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54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85297-5E1D-768A-14F2-9691A32C5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7D489-57B3-7A26-788F-8279CC53C0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B0139CA1-9217-CCBD-6FE8-B12853B28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D168F636-324D-037F-2DF3-6A5320B95A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  <p:pic>
        <p:nvPicPr>
          <p:cNvPr id="6" name="Picture 5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88BA531D-E1C9-288D-E29F-419B4FEA46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00" t="29511" r="50800" b="65185"/>
          <a:stretch/>
        </p:blipFill>
        <p:spPr>
          <a:xfrm>
            <a:off x="1048512" y="2023872"/>
            <a:ext cx="4949952" cy="363728"/>
          </a:xfrm>
          <a:prstGeom prst="rect">
            <a:avLst/>
          </a:prstGeom>
        </p:spPr>
      </p:pic>
      <p:pic>
        <p:nvPicPr>
          <p:cNvPr id="12" name="Picture 11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15929707-1A9D-DC1C-B6AC-813D632249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99" t="34815" r="17401" b="60029"/>
          <a:stretch/>
        </p:blipFill>
        <p:spPr>
          <a:xfrm>
            <a:off x="1255776" y="2387600"/>
            <a:ext cx="8814816" cy="353568"/>
          </a:xfrm>
          <a:prstGeom prst="rect">
            <a:avLst/>
          </a:prstGeom>
        </p:spPr>
      </p:pic>
      <p:pic>
        <p:nvPicPr>
          <p:cNvPr id="13" name="Picture 12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1BDD4851-0536-C562-DB83-60B9EADCD9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00" t="40721" r="22601" b="54123"/>
          <a:stretch/>
        </p:blipFill>
        <p:spPr>
          <a:xfrm>
            <a:off x="1255776" y="2792667"/>
            <a:ext cx="8180832" cy="353568"/>
          </a:xfrm>
          <a:prstGeom prst="rect">
            <a:avLst/>
          </a:prstGeom>
        </p:spPr>
      </p:pic>
      <p:pic>
        <p:nvPicPr>
          <p:cNvPr id="14" name="Picture 13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459547F-1725-D6CA-724D-5EEE493237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99" t="46628" r="10100" b="41580"/>
          <a:stretch/>
        </p:blipFill>
        <p:spPr>
          <a:xfrm>
            <a:off x="1255776" y="3197734"/>
            <a:ext cx="9704832" cy="80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0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1888C-29BC-4A65-92D1-DF6223E0E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72A4E-9BEE-18D2-A148-808FB8FAC2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7E5A46FF-2CA7-2C0D-3FE0-4BF0D38E7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AD7904FC-1CCE-FC7E-A84A-88FC26292B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  <p:pic>
        <p:nvPicPr>
          <p:cNvPr id="7" name="Picture 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334CD15C-CB02-BC14-2EE8-09D2C5E832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01" t="28089" r="25700" b="66578"/>
          <a:stretch/>
        </p:blipFill>
        <p:spPr>
          <a:xfrm>
            <a:off x="1072896" y="1926336"/>
            <a:ext cx="7985760" cy="365760"/>
          </a:xfrm>
          <a:prstGeom prst="rect">
            <a:avLst/>
          </a:prstGeom>
        </p:spPr>
      </p:pic>
      <p:pic>
        <p:nvPicPr>
          <p:cNvPr id="8" name="Picture 7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11E34EC6-6C02-FACC-8AFB-C61D3D5ABB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00" t="33422" r="22000" b="61244"/>
          <a:stretch/>
        </p:blipFill>
        <p:spPr>
          <a:xfrm>
            <a:off x="1316736" y="2292096"/>
            <a:ext cx="8193024" cy="365760"/>
          </a:xfrm>
          <a:prstGeom prst="rect">
            <a:avLst/>
          </a:prstGeom>
        </p:spPr>
      </p:pic>
      <p:pic>
        <p:nvPicPr>
          <p:cNvPr id="9" name="Picture 8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24E08E30-0219-A908-2DE5-C9FF69819B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00" t="38756" r="12500" b="55910"/>
          <a:stretch/>
        </p:blipFill>
        <p:spPr>
          <a:xfrm>
            <a:off x="1316736" y="2657856"/>
            <a:ext cx="9351264" cy="365760"/>
          </a:xfrm>
          <a:prstGeom prst="rect">
            <a:avLst/>
          </a:prstGeom>
        </p:spPr>
      </p:pic>
      <p:pic>
        <p:nvPicPr>
          <p:cNvPr id="10" name="Picture 9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16A9C056-3CB3-2608-E63A-B483D60726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00" t="44089" r="51400" b="50000"/>
          <a:stretch/>
        </p:blipFill>
        <p:spPr>
          <a:xfrm>
            <a:off x="1316736" y="3023616"/>
            <a:ext cx="4608576" cy="405384"/>
          </a:xfrm>
          <a:prstGeom prst="rect">
            <a:avLst/>
          </a:prstGeom>
        </p:spPr>
      </p:pic>
      <p:pic>
        <p:nvPicPr>
          <p:cNvPr id="11" name="Picture 10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4E84939B-B07C-BD96-EAFF-34EB30C827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00" t="50000" r="12500" b="37600"/>
          <a:stretch/>
        </p:blipFill>
        <p:spPr>
          <a:xfrm>
            <a:off x="1316736" y="3429000"/>
            <a:ext cx="9351264" cy="85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7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1A9EB-0713-6102-960F-6CB590866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DB09B-58F5-7FA8-18CC-2FD5D49F9B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98FB4C8E-31FC-A817-AB57-B78974CBC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E9E0B7A2-3E39-5589-89B4-2891BFC5EE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CBD3E854-4606-5169-AB08-C768A71190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00" t="27733" r="43500" b="66578"/>
          <a:stretch/>
        </p:blipFill>
        <p:spPr>
          <a:xfrm>
            <a:off x="829056" y="1901952"/>
            <a:ext cx="6059424" cy="390144"/>
          </a:xfrm>
          <a:prstGeom prst="rect">
            <a:avLst/>
          </a:prstGeom>
        </p:spPr>
      </p:pic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99B0B2E5-CDBD-03F4-4F10-299C0CD787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00" t="33422" r="7600" b="55911"/>
          <a:stretch/>
        </p:blipFill>
        <p:spPr>
          <a:xfrm>
            <a:off x="1048512" y="2292096"/>
            <a:ext cx="10216896" cy="731520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199BB739-2559-4D19-C985-EF82F5B75D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00" t="44089" r="7600" b="44089"/>
          <a:stretch/>
        </p:blipFill>
        <p:spPr>
          <a:xfrm>
            <a:off x="1048512" y="3023616"/>
            <a:ext cx="10216896" cy="810769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EB1724BA-E89A-AEF8-625D-A195230EA7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00" t="55911" r="10799" b="38855"/>
          <a:stretch/>
        </p:blipFill>
        <p:spPr>
          <a:xfrm>
            <a:off x="1048512" y="3834384"/>
            <a:ext cx="9826752" cy="358965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70C999FC-FD84-D84F-B288-340B4492EB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00" t="61847" r="7600" b="26331"/>
          <a:stretch/>
        </p:blipFill>
        <p:spPr>
          <a:xfrm>
            <a:off x="1048512" y="4241483"/>
            <a:ext cx="10216896" cy="8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6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BBCC3-D845-68C9-F058-3B44E9844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39C46-ABEF-5054-D2C3-3DBD00F3FD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5BC0D416-37D2-3785-CDAB-9C41EE3CF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0CB111C9-51D7-4E6F-8D80-AE86764126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B0EA72D8-CBF6-F186-E310-6C4C2A88D4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00" t="28622" r="29200" b="65689"/>
          <a:stretch/>
        </p:blipFill>
        <p:spPr>
          <a:xfrm>
            <a:off x="1194816" y="1962912"/>
            <a:ext cx="7437120" cy="390144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4C8AE13B-49DA-3FF2-6E0A-A714363050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00" t="34311" r="29200" b="60000"/>
          <a:stretch/>
        </p:blipFill>
        <p:spPr>
          <a:xfrm>
            <a:off x="1341120" y="2353056"/>
            <a:ext cx="7290816" cy="390144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B9DBEFC7-EFAB-75BD-AE63-E9A42FCDBC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00" t="40000" r="40500" b="55556"/>
          <a:stretch/>
        </p:blipFill>
        <p:spPr>
          <a:xfrm>
            <a:off x="1341120" y="2743200"/>
            <a:ext cx="5913120" cy="304800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9AB5F9A3-A2AF-BE8F-EB33-AFC412A377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00" t="45689" r="18700" b="48819"/>
          <a:stretch/>
        </p:blipFill>
        <p:spPr>
          <a:xfrm>
            <a:off x="1792224" y="3133344"/>
            <a:ext cx="8119872" cy="376619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6924F32F-B879-169C-B4F0-28DB6500D0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01" t="51180" r="18700" b="43328"/>
          <a:stretch/>
        </p:blipFill>
        <p:spPr>
          <a:xfrm>
            <a:off x="1341120" y="3509962"/>
            <a:ext cx="8570976" cy="376619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0E3DBFC8-2E15-E632-8CA1-60B351CF7C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00" t="56869" r="15400" b="38667"/>
          <a:stretch/>
        </p:blipFill>
        <p:spPr>
          <a:xfrm>
            <a:off x="1341120" y="3900107"/>
            <a:ext cx="8973312" cy="30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12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0FE5F-C076-640F-6F30-C484D7B39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0770-56C9-ECC4-671C-46B7127402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FA0B66E3-1D8E-5A82-039B-C6BD82EC1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78EBE27B-1399-9A6A-3BFF-3F147ACC82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E79BA87-33F5-0A9C-0F51-17207550ED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00" t="29333" r="16100" b="65156"/>
          <a:stretch/>
        </p:blipFill>
        <p:spPr>
          <a:xfrm>
            <a:off x="1207008" y="2011680"/>
            <a:ext cx="9022080" cy="377952"/>
          </a:xfrm>
          <a:prstGeom prst="rect">
            <a:avLst/>
          </a:prstGeom>
        </p:spPr>
      </p:pic>
      <p:pic>
        <p:nvPicPr>
          <p:cNvPr id="12" name="Picture 1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214ACB8-2D54-03EC-D3A0-2494A5003C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01" t="34844" r="9900" b="59645"/>
          <a:stretch/>
        </p:blipFill>
        <p:spPr>
          <a:xfrm>
            <a:off x="1377696" y="2389632"/>
            <a:ext cx="9607296" cy="377952"/>
          </a:xfrm>
          <a:prstGeom prst="rect">
            <a:avLst/>
          </a:prstGeom>
        </p:spPr>
      </p:pic>
      <p:pic>
        <p:nvPicPr>
          <p:cNvPr id="13" name="Picture 1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433C200-F5DB-F71E-0298-FDED16AE9B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00" t="40721" r="7500" b="48820"/>
          <a:stretch/>
        </p:blipFill>
        <p:spPr>
          <a:xfrm>
            <a:off x="1377696" y="2792666"/>
            <a:ext cx="9899904" cy="717297"/>
          </a:xfrm>
          <a:prstGeom prst="rect">
            <a:avLst/>
          </a:prstGeom>
        </p:spPr>
      </p:pic>
      <p:pic>
        <p:nvPicPr>
          <p:cNvPr id="14" name="Picture 1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82DCDF2-2DC4-D4BF-EDD2-3BA5DB8D21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01" t="51546" r="18700" b="43308"/>
          <a:stretch/>
        </p:blipFill>
        <p:spPr>
          <a:xfrm>
            <a:off x="1377696" y="3535044"/>
            <a:ext cx="8534400" cy="352871"/>
          </a:xfrm>
          <a:prstGeom prst="rect">
            <a:avLst/>
          </a:prstGeom>
        </p:spPr>
      </p:pic>
      <p:pic>
        <p:nvPicPr>
          <p:cNvPr id="15" name="Picture 1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53CCA2B-7323-9ACE-662B-12DB4C9C6E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01" t="57077" r="18700" b="37777"/>
          <a:stretch/>
        </p:blipFill>
        <p:spPr>
          <a:xfrm>
            <a:off x="1377696" y="3912995"/>
            <a:ext cx="8534400" cy="35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76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4029F-E288-ED09-EF45-33B4CEE59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15E4F-3154-179F-9910-F394604A4C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80B46E3F-4399-034E-6800-A01320B87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6B602506-527D-3912-3B76-58302BFC91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DE9C578-E1B2-8259-A78D-6D7FEBECA8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400" t="28978" r="51000" b="65511"/>
          <a:stretch/>
        </p:blipFill>
        <p:spPr>
          <a:xfrm>
            <a:off x="1146048" y="1987296"/>
            <a:ext cx="4828032" cy="377952"/>
          </a:xfrm>
          <a:prstGeom prst="rect">
            <a:avLst/>
          </a:prstGeom>
        </p:spPr>
      </p:pic>
      <p:pic>
        <p:nvPicPr>
          <p:cNvPr id="8" name="Picture 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E4E2936-2336-5D6F-EDF4-0D2C73B9D3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00" t="34489" r="10700" b="54133"/>
          <a:stretch/>
        </p:blipFill>
        <p:spPr>
          <a:xfrm>
            <a:off x="1365504" y="2365248"/>
            <a:ext cx="9521952" cy="780288"/>
          </a:xfrm>
          <a:prstGeom prst="rect">
            <a:avLst/>
          </a:prstGeom>
        </p:spPr>
      </p:pic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9AD7979-3DAF-D001-B9E2-386FB815FD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00" t="45867" r="53000" b="49145"/>
          <a:stretch/>
        </p:blipFill>
        <p:spPr>
          <a:xfrm>
            <a:off x="1304544" y="3145536"/>
            <a:ext cx="4425696" cy="342075"/>
          </a:xfrm>
          <a:prstGeom prst="rect">
            <a:avLst/>
          </a:prstGeom>
        </p:spPr>
      </p:pic>
      <p:pic>
        <p:nvPicPr>
          <p:cNvPr id="10" name="Picture 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A82533B-06F6-C45D-51F1-DC23654325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00" t="51378" r="46900" b="42755"/>
          <a:stretch/>
        </p:blipFill>
        <p:spPr>
          <a:xfrm>
            <a:off x="1365504" y="3523488"/>
            <a:ext cx="5108448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0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EB625-130D-50F3-4957-EB72BDB02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B66C9-64AA-526F-E1E0-F1AA4AC441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27FC752E-33DC-7B85-AA39-F42044EF1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78291BC0-24EB-6E01-8188-3F243AF47C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FFAAB8FF-5F26-87A1-5667-6D2FDCC108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00" t="28267" r="44300" b="66577"/>
          <a:stretch/>
        </p:blipFill>
        <p:spPr>
          <a:xfrm>
            <a:off x="1011936" y="1938528"/>
            <a:ext cx="5779008" cy="353568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9A1480A3-CA72-0E45-3288-00FF4615E4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00" t="33422" r="23300" b="61422"/>
          <a:stretch/>
        </p:blipFill>
        <p:spPr>
          <a:xfrm>
            <a:off x="1194816" y="2292096"/>
            <a:ext cx="8156448" cy="353568"/>
          </a:xfrm>
          <a:prstGeom prst="rect">
            <a:avLst/>
          </a:prstGeom>
        </p:spPr>
      </p:pic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8387D59F-A47E-94E3-20FE-9142C5DB46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00" t="38578" r="13300" b="56267"/>
          <a:stretch/>
        </p:blipFill>
        <p:spPr>
          <a:xfrm>
            <a:off x="1194816" y="2645664"/>
            <a:ext cx="9375648" cy="353568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1353A44C-53E5-74B8-E808-BCA317A573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00" t="45156" r="15200" b="50211"/>
          <a:stretch/>
        </p:blipFill>
        <p:spPr>
          <a:xfrm>
            <a:off x="1194816" y="3096768"/>
            <a:ext cx="9144000" cy="317691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43DD8B38-836A-2C44-3341-FA13E71418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00" t="50479" r="62300" b="44908"/>
          <a:stretch/>
        </p:blipFill>
        <p:spPr>
          <a:xfrm>
            <a:off x="1194816" y="3461828"/>
            <a:ext cx="3401568" cy="316359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0A2745E2-23CE-052D-0F0E-D64F14A4E7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00" t="55782" r="49201" b="39211"/>
          <a:stretch/>
        </p:blipFill>
        <p:spPr>
          <a:xfrm>
            <a:off x="1194816" y="3825556"/>
            <a:ext cx="4998720" cy="343409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C88C8C39-0381-4003-ABBB-33291A50EC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00" t="61480" r="9800" b="26608"/>
          <a:stretch/>
        </p:blipFill>
        <p:spPr>
          <a:xfrm>
            <a:off x="1194816" y="4216334"/>
            <a:ext cx="9802368" cy="81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1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FAB7E-EAA9-F56F-0311-29AF0D937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4E0F3-8B74-FBF8-4F84-722B081C0E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63DBB259-784D-0940-8059-457D777CC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ED28C4B7-BAA0-D8FC-5B72-661DA311F6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00" b="75644"/>
          <a:stretch/>
        </p:blipFill>
        <p:spPr>
          <a:xfrm>
            <a:off x="0" y="0"/>
            <a:ext cx="9253728" cy="1670304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5DBB298F-BDF7-E5D3-87C4-3920647F5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00" t="29689" r="24100" b="65155"/>
          <a:stretch/>
        </p:blipFill>
        <p:spPr>
          <a:xfrm>
            <a:off x="914400" y="2036064"/>
            <a:ext cx="8339328" cy="353568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0735D319-2806-AEF0-CB81-89CE383103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00" t="34844" r="9100" b="59279"/>
          <a:stretch/>
        </p:blipFill>
        <p:spPr>
          <a:xfrm>
            <a:off x="1060704" y="2389632"/>
            <a:ext cx="10021824" cy="403035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0AAC4886-B24F-6D60-495B-2AB5010195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01" t="40721" r="8700" b="54123"/>
          <a:stretch/>
        </p:blipFill>
        <p:spPr>
          <a:xfrm>
            <a:off x="1109472" y="2792666"/>
            <a:ext cx="10021824" cy="353569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8EFC0EFE-57F7-945E-E9DB-F4D7F3692A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00" t="45877" r="18800" b="48246"/>
          <a:stretch/>
        </p:blipFill>
        <p:spPr>
          <a:xfrm>
            <a:off x="1060704" y="3146234"/>
            <a:ext cx="8839200" cy="403035"/>
          </a:xfrm>
          <a:prstGeom prst="rect">
            <a:avLst/>
          </a:prstGeom>
        </p:spPr>
      </p:pic>
      <p:pic>
        <p:nvPicPr>
          <p:cNvPr id="17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087282E7-2140-459D-3E94-E6A2ECE775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00" t="51754" r="6400" b="38330"/>
          <a:stretch/>
        </p:blipFill>
        <p:spPr>
          <a:xfrm>
            <a:off x="1109472" y="3549268"/>
            <a:ext cx="10302240" cy="680023"/>
          </a:xfrm>
          <a:prstGeom prst="rect">
            <a:avLst/>
          </a:prstGeom>
        </p:spPr>
      </p:pic>
      <p:pic>
        <p:nvPicPr>
          <p:cNvPr id="18" name="Picture 17" descr="A screenshot of a computer&#10;&#10;Description automatically generated">
            <a:extLst>
              <a:ext uri="{FF2B5EF4-FFF2-40B4-BE49-F238E27FC236}">
                <a16:creationId xmlns:a16="http://schemas.microsoft.com/office/drawing/2014/main" id="{C6A56B17-5346-834C-0782-4DA5752A0C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00" t="62242" r="62100" b="31881"/>
          <a:stretch/>
        </p:blipFill>
        <p:spPr>
          <a:xfrm>
            <a:off x="1060704" y="4268596"/>
            <a:ext cx="3560064" cy="403035"/>
          </a:xfrm>
          <a:prstGeom prst="rect">
            <a:avLst/>
          </a:prstGeom>
        </p:spPr>
      </p:pic>
      <p:pic>
        <p:nvPicPr>
          <p:cNvPr id="19" name="Picture 18" descr="A screenshot of a computer&#10;&#10;Description automatically generated">
            <a:extLst>
              <a:ext uri="{FF2B5EF4-FFF2-40B4-BE49-F238E27FC236}">
                <a16:creationId xmlns:a16="http://schemas.microsoft.com/office/drawing/2014/main" id="{81AEBD64-360D-3078-970F-5568C74879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00" t="67546" r="13600" b="13402"/>
          <a:stretch/>
        </p:blipFill>
        <p:spPr>
          <a:xfrm>
            <a:off x="1060704" y="4632324"/>
            <a:ext cx="9473184" cy="130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5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5D055-B746-6363-CA04-3D4FD6F01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C96E3E97-2BDA-6B09-3264-282261D5E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black and white text&#10;&#10;Description automatically generated">
            <a:extLst>
              <a:ext uri="{FF2B5EF4-FFF2-40B4-BE49-F238E27FC236}">
                <a16:creationId xmlns:a16="http://schemas.microsoft.com/office/drawing/2014/main" id="{270D685C-1AFC-723B-A6C1-B0BE14DBA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344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13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03641-842C-9500-C1F7-9E6A6DDFD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CA568679-02D9-8CA6-98A7-2AA9F27F6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6447E2D-0FC1-5CCF-3E77-EBE3D29792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900" b="74933"/>
          <a:stretch/>
        </p:blipFill>
        <p:spPr>
          <a:xfrm>
            <a:off x="0" y="0"/>
            <a:ext cx="8790432" cy="1719072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42B7141-E27F-0AFB-7228-72B99ED925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00" t="28978" r="35900" b="65866"/>
          <a:stretch/>
        </p:blipFill>
        <p:spPr>
          <a:xfrm>
            <a:off x="1182624" y="1987296"/>
            <a:ext cx="6632448" cy="353568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3A10EAD-1FC0-C1C1-4865-96BB745DB5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00" t="34133" r="14000" b="53956"/>
          <a:stretch/>
        </p:blipFill>
        <p:spPr>
          <a:xfrm>
            <a:off x="1365504" y="2340864"/>
            <a:ext cx="9119616" cy="816864"/>
          </a:xfrm>
          <a:prstGeom prst="rect">
            <a:avLst/>
          </a:prstGeom>
        </p:spPr>
      </p:pic>
      <p:pic>
        <p:nvPicPr>
          <p:cNvPr id="8" name="Picture 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EC5B800-4668-C57C-F5E1-6E485FC0B1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01" t="46045" r="11201" b="37955"/>
          <a:stretch/>
        </p:blipFill>
        <p:spPr>
          <a:xfrm>
            <a:off x="1365504" y="3157728"/>
            <a:ext cx="9460992" cy="1097280"/>
          </a:xfrm>
          <a:prstGeom prst="rect">
            <a:avLst/>
          </a:prstGeom>
        </p:spPr>
      </p:pic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75D1619-6FAB-94CE-2BEF-1A39288488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00" t="62044" r="8900" b="19823"/>
          <a:stretch/>
        </p:blipFill>
        <p:spPr>
          <a:xfrm>
            <a:off x="1365504" y="4255008"/>
            <a:ext cx="9741408" cy="124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5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2191-03A2-489A-6543-4A6C92507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86187B-A8A3-A529-31A4-983DF224FA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33944279-6529-97EE-DC68-EE47FC184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A black background with a tree and text&#10;&#10;Description automatically generated">
            <a:extLst>
              <a:ext uri="{FF2B5EF4-FFF2-40B4-BE49-F238E27FC236}">
                <a16:creationId xmlns:a16="http://schemas.microsoft.com/office/drawing/2014/main" id="{C3F52E00-E19C-9AF9-7C33-DE2D64769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29" y="2536639"/>
            <a:ext cx="2075873" cy="207587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3AB2508-E594-4741-3BAB-8487C41D2BBC}"/>
              </a:ext>
            </a:extLst>
          </p:cNvPr>
          <p:cNvGrpSpPr/>
          <p:nvPr/>
        </p:nvGrpSpPr>
        <p:grpSpPr>
          <a:xfrm>
            <a:off x="1366224" y="3583081"/>
            <a:ext cx="1733558" cy="2019089"/>
            <a:chOff x="1366224" y="3583081"/>
            <a:chExt cx="1733558" cy="2019089"/>
          </a:xfrm>
        </p:grpSpPr>
        <p:pic>
          <p:nvPicPr>
            <p:cNvPr id="9" name="Picture 8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DE8EEAB1-FB70-D23C-69E6-27F905AF0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66224" y="3583081"/>
              <a:ext cx="1025474" cy="1025474"/>
            </a:xfrm>
            <a:prstGeom prst="rect">
              <a:avLst/>
            </a:prstGeom>
          </p:spPr>
        </p:pic>
        <p:pic>
          <p:nvPicPr>
            <p:cNvPr id="11" name="Picture 10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591DF4AA-5CB6-1039-50EC-5B33DF156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63901" y="4266289"/>
              <a:ext cx="1335881" cy="1335881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A5EBE1-914E-A500-9CD6-8BAE7687EC79}"/>
              </a:ext>
            </a:extLst>
          </p:cNvPr>
          <p:cNvGrpSpPr/>
          <p:nvPr/>
        </p:nvGrpSpPr>
        <p:grpSpPr>
          <a:xfrm>
            <a:off x="2640960" y="3181439"/>
            <a:ext cx="1529642" cy="1723860"/>
            <a:chOff x="2640960" y="3181439"/>
            <a:chExt cx="1529642" cy="1723860"/>
          </a:xfrm>
        </p:grpSpPr>
        <p:pic>
          <p:nvPicPr>
            <p:cNvPr id="16" name="Picture 15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B4D75E76-CBE7-F0E5-1DB4-0B25345C8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40960" y="3879824"/>
              <a:ext cx="1025475" cy="1025475"/>
            </a:xfrm>
            <a:prstGeom prst="rect">
              <a:avLst/>
            </a:prstGeom>
          </p:spPr>
        </p:pic>
        <p:pic>
          <p:nvPicPr>
            <p:cNvPr id="18" name="Picture 17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F8110038-F0A9-B222-23A8-9EBDAA003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47663" y="3181439"/>
              <a:ext cx="1022939" cy="1022939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684FB05-44A0-29FF-2580-87EB55F059E1}"/>
              </a:ext>
            </a:extLst>
          </p:cNvPr>
          <p:cNvGrpSpPr/>
          <p:nvPr/>
        </p:nvGrpSpPr>
        <p:grpSpPr>
          <a:xfrm>
            <a:off x="3437596" y="2732930"/>
            <a:ext cx="2434055" cy="1471448"/>
            <a:chOff x="3437596" y="2732930"/>
            <a:chExt cx="2434055" cy="1471448"/>
          </a:xfrm>
        </p:grpSpPr>
        <p:pic>
          <p:nvPicPr>
            <p:cNvPr id="19" name="Picture 18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C223479E-EBA5-D5E7-BDC9-EC3D87CF3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702573">
              <a:off x="3437596" y="2739114"/>
              <a:ext cx="1025474" cy="1025474"/>
            </a:xfrm>
            <a:prstGeom prst="rect">
              <a:avLst/>
            </a:prstGeom>
          </p:spPr>
        </p:pic>
        <p:pic>
          <p:nvPicPr>
            <p:cNvPr id="21" name="Picture 20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E155572E-E02D-B991-3CC0-4A58AFBAD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00203" y="2732930"/>
              <a:ext cx="1471448" cy="1471448"/>
            </a:xfrm>
            <a:prstGeom prst="rect">
              <a:avLst/>
            </a:prstGeom>
          </p:spPr>
        </p:pic>
      </p:grpSp>
      <p:pic>
        <p:nvPicPr>
          <p:cNvPr id="24" name="Picture 23" descr="A black and white text&#10;&#10;Description automatically generated">
            <a:extLst>
              <a:ext uri="{FF2B5EF4-FFF2-40B4-BE49-F238E27FC236}">
                <a16:creationId xmlns:a16="http://schemas.microsoft.com/office/drawing/2014/main" id="{645DD808-6EBE-4D0E-F5AB-8AD1CD64634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73470"/>
          <a:stretch/>
        </p:blipFill>
        <p:spPr>
          <a:xfrm>
            <a:off x="5459758" y="4063148"/>
            <a:ext cx="1335882" cy="354403"/>
          </a:xfrm>
          <a:prstGeom prst="rect">
            <a:avLst/>
          </a:prstGeom>
        </p:spPr>
      </p:pic>
      <p:pic>
        <p:nvPicPr>
          <p:cNvPr id="26" name="Picture 25" descr="Arrows pointing to different directions&#10;&#10;Description automatically generated">
            <a:extLst>
              <a:ext uri="{FF2B5EF4-FFF2-40B4-BE49-F238E27FC236}">
                <a16:creationId xmlns:a16="http://schemas.microsoft.com/office/drawing/2014/main" id="{60B92639-2184-489C-580B-DD8A953443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7965" y="3108535"/>
            <a:ext cx="1816779" cy="1816779"/>
          </a:xfrm>
          <a:prstGeom prst="rect">
            <a:avLst/>
          </a:prstGeom>
        </p:spPr>
      </p:pic>
      <p:pic>
        <p:nvPicPr>
          <p:cNvPr id="28" name="Picture 2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DD2C7E1-A473-290A-7029-7FE0F8A74F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2751" y="2618157"/>
            <a:ext cx="987991" cy="987991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E9151D75-815F-BFC6-9C42-E7CE042BA1C6}"/>
              </a:ext>
            </a:extLst>
          </p:cNvPr>
          <p:cNvGrpSpPr/>
          <p:nvPr/>
        </p:nvGrpSpPr>
        <p:grpSpPr>
          <a:xfrm>
            <a:off x="8251683" y="2451549"/>
            <a:ext cx="2013024" cy="1242626"/>
            <a:chOff x="8251683" y="2451549"/>
            <a:chExt cx="2013024" cy="1242626"/>
          </a:xfrm>
        </p:grpSpPr>
        <p:pic>
          <p:nvPicPr>
            <p:cNvPr id="31" name="Picture 30" descr="A blue rectangle with black text&#10;&#10;Description automatically generated">
              <a:extLst>
                <a:ext uri="{FF2B5EF4-FFF2-40B4-BE49-F238E27FC236}">
                  <a16:creationId xmlns:a16="http://schemas.microsoft.com/office/drawing/2014/main" id="{5F73767F-9118-DC44-F39F-E037F838E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212359" y="2451549"/>
              <a:ext cx="1052348" cy="1052348"/>
            </a:xfrm>
            <a:prstGeom prst="rect">
              <a:avLst/>
            </a:prstGeom>
          </p:spPr>
        </p:pic>
        <p:pic>
          <p:nvPicPr>
            <p:cNvPr id="29" name="Picture 28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DFBFF97F-DC80-726B-EC17-17332F20F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206927">
              <a:off x="8251683" y="2668700"/>
              <a:ext cx="1025475" cy="1025475"/>
            </a:xfrm>
            <a:prstGeom prst="rect">
              <a:avLst/>
            </a:prstGeom>
          </p:spPr>
        </p:pic>
      </p:grpSp>
      <p:pic>
        <p:nvPicPr>
          <p:cNvPr id="35" name="Picture 3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355875A-B93C-A741-5AD0-DAB7E4496BF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12990" y="4069024"/>
            <a:ext cx="1506050" cy="150605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4319D84-EBB6-0B24-3B6E-59ABF6C8A483}"/>
              </a:ext>
            </a:extLst>
          </p:cNvPr>
          <p:cNvGrpSpPr/>
          <p:nvPr/>
        </p:nvGrpSpPr>
        <p:grpSpPr>
          <a:xfrm>
            <a:off x="7841680" y="4591096"/>
            <a:ext cx="1672856" cy="1276480"/>
            <a:chOff x="7841680" y="4591096"/>
            <a:chExt cx="1672856" cy="1276480"/>
          </a:xfrm>
        </p:grpSpPr>
        <p:pic>
          <p:nvPicPr>
            <p:cNvPr id="36" name="Picture 35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0A01D07D-FF75-5975-97F8-E6D212DF6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44903" y="4591096"/>
              <a:ext cx="1025474" cy="1025474"/>
            </a:xfrm>
            <a:prstGeom prst="rect">
              <a:avLst/>
            </a:prstGeom>
          </p:spPr>
        </p:pic>
        <p:pic>
          <p:nvPicPr>
            <p:cNvPr id="38" name="Picture 37" descr="A blue rectangle with black text&#10;&#10;Description automatically generated">
              <a:extLst>
                <a:ext uri="{FF2B5EF4-FFF2-40B4-BE49-F238E27FC236}">
                  <a16:creationId xmlns:a16="http://schemas.microsoft.com/office/drawing/2014/main" id="{2AFFE74D-71DC-D1CA-F0D9-1A60A4BAC3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t="39387" b="35495"/>
            <a:stretch/>
          </p:blipFill>
          <p:spPr>
            <a:xfrm>
              <a:off x="7841680" y="5447386"/>
              <a:ext cx="1672856" cy="42019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8764803-ED8D-DE11-82D3-0EEAF1E58A5D}"/>
              </a:ext>
            </a:extLst>
          </p:cNvPr>
          <p:cNvGrpSpPr/>
          <p:nvPr/>
        </p:nvGrpSpPr>
        <p:grpSpPr>
          <a:xfrm>
            <a:off x="8869199" y="4362650"/>
            <a:ext cx="1566235" cy="1964055"/>
            <a:chOff x="8869199" y="4362650"/>
            <a:chExt cx="1566235" cy="1964055"/>
          </a:xfrm>
        </p:grpSpPr>
        <p:pic>
          <p:nvPicPr>
            <p:cNvPr id="39" name="Picture 38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1DA27F20-959E-EA71-D5A9-3B42B25BC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328791">
              <a:off x="8910332" y="5301230"/>
              <a:ext cx="1025475" cy="1025475"/>
            </a:xfrm>
            <a:prstGeom prst="rect">
              <a:avLst/>
            </a:prstGeom>
          </p:spPr>
        </p:pic>
        <p:pic>
          <p:nvPicPr>
            <p:cNvPr id="41" name="Picture 40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13786EE3-C188-BC81-C503-7AF4EDC2B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869199" y="4362650"/>
              <a:ext cx="1566235" cy="156623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0D4B23-EA1D-7F43-9290-D1CF5EB75E29}"/>
              </a:ext>
            </a:extLst>
          </p:cNvPr>
          <p:cNvGrpSpPr/>
          <p:nvPr/>
        </p:nvGrpSpPr>
        <p:grpSpPr>
          <a:xfrm>
            <a:off x="9422334" y="4143416"/>
            <a:ext cx="1832234" cy="1025474"/>
            <a:chOff x="9422334" y="4143416"/>
            <a:chExt cx="1832234" cy="1025474"/>
          </a:xfrm>
        </p:grpSpPr>
        <p:pic>
          <p:nvPicPr>
            <p:cNvPr id="43" name="Picture 42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CB366EFB-24B1-4C18-21B5-507653059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815723">
              <a:off x="9422334" y="4143416"/>
              <a:ext cx="1025474" cy="1025474"/>
            </a:xfrm>
            <a:prstGeom prst="rect">
              <a:avLst/>
            </a:prstGeom>
          </p:spPr>
        </p:pic>
        <p:pic>
          <p:nvPicPr>
            <p:cNvPr id="45" name="Picture 44" descr="A black screen with white text&#10;&#10;Description automatically generated">
              <a:extLst>
                <a:ext uri="{FF2B5EF4-FFF2-40B4-BE49-F238E27FC236}">
                  <a16:creationId xmlns:a16="http://schemas.microsoft.com/office/drawing/2014/main" id="{F9B9633E-02D9-F17D-90C5-131A648BE7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52840" t="38566" r="34064" b="53242"/>
            <a:stretch/>
          </p:blipFill>
          <p:spPr>
            <a:xfrm>
              <a:off x="10181750" y="4163297"/>
              <a:ext cx="1072818" cy="671087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C69155E-09FE-8E4F-8B54-E71A85990301}"/>
              </a:ext>
            </a:extLst>
          </p:cNvPr>
          <p:cNvGrpSpPr/>
          <p:nvPr/>
        </p:nvGrpSpPr>
        <p:grpSpPr>
          <a:xfrm>
            <a:off x="10133474" y="4629445"/>
            <a:ext cx="1405803" cy="1641935"/>
            <a:chOff x="10133474" y="4629445"/>
            <a:chExt cx="1405803" cy="1641935"/>
          </a:xfrm>
        </p:grpSpPr>
        <p:pic>
          <p:nvPicPr>
            <p:cNvPr id="47" name="Picture 46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5F473646-71D6-D059-C2D7-CFFCA3718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6838917">
              <a:off x="10133474" y="4629445"/>
              <a:ext cx="1025475" cy="1025475"/>
            </a:xfrm>
            <a:prstGeom prst="rect">
              <a:avLst/>
            </a:prstGeom>
          </p:spPr>
        </p:pic>
        <p:pic>
          <p:nvPicPr>
            <p:cNvPr id="49" name="Picture 48" descr="A blue rectangle with black text&#10;&#10;Description automatically generated">
              <a:extLst>
                <a:ext uri="{FF2B5EF4-FFF2-40B4-BE49-F238E27FC236}">
                  <a16:creationId xmlns:a16="http://schemas.microsoft.com/office/drawing/2014/main" id="{DF57EBF1-E495-9DD5-135C-0973BE3AD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467790" y="5199893"/>
              <a:ext cx="1071487" cy="1071487"/>
            </a:xfrm>
            <a:prstGeom prst="rect">
              <a:avLst/>
            </a:prstGeom>
          </p:spPr>
        </p:pic>
      </p:grpSp>
      <p:pic>
        <p:nvPicPr>
          <p:cNvPr id="51" name="Picture 50" descr="A blue and black rectangle with white text&#10;&#10;Description automatically generated">
            <a:extLst>
              <a:ext uri="{FF2B5EF4-FFF2-40B4-BE49-F238E27FC236}">
                <a16:creationId xmlns:a16="http://schemas.microsoft.com/office/drawing/2014/main" id="{D91ADADF-A160-6E3F-7145-208CDFFA8B52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r="4689" b="72272"/>
          <a:stretch/>
        </p:blipFill>
        <p:spPr>
          <a:xfrm>
            <a:off x="330763" y="357361"/>
            <a:ext cx="7825495" cy="1280591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1BD4F6A0-4D4A-7264-F20F-F6B48BD3E587}"/>
              </a:ext>
            </a:extLst>
          </p:cNvPr>
          <p:cNvGrpSpPr/>
          <p:nvPr/>
        </p:nvGrpSpPr>
        <p:grpSpPr>
          <a:xfrm>
            <a:off x="5458413" y="3237008"/>
            <a:ext cx="1335882" cy="2210378"/>
            <a:chOff x="5459758" y="3188651"/>
            <a:chExt cx="1335882" cy="2210378"/>
          </a:xfrm>
        </p:grpSpPr>
        <p:pic>
          <p:nvPicPr>
            <p:cNvPr id="23" name="Picture 22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AC552DC5-1FBF-6A0B-7706-2F67E4EC1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863502">
              <a:off x="5463740" y="3188651"/>
              <a:ext cx="1025474" cy="1025474"/>
            </a:xfrm>
            <a:prstGeom prst="rect">
              <a:avLst/>
            </a:prstGeom>
          </p:spPr>
        </p:pic>
        <p:pic>
          <p:nvPicPr>
            <p:cNvPr id="25" name="Picture 24" descr="A black and white text&#10;&#10;Description automatically generated">
              <a:extLst>
                <a:ext uri="{FF2B5EF4-FFF2-40B4-BE49-F238E27FC236}">
                  <a16:creationId xmlns:a16="http://schemas.microsoft.com/office/drawing/2014/main" id="{02D823DE-C4EC-EE1D-4C6D-CDBA8EB439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26529"/>
            <a:stretch/>
          </p:blipFill>
          <p:spPr>
            <a:xfrm>
              <a:off x="5459758" y="4417550"/>
              <a:ext cx="1335882" cy="981479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A78667B-F5AE-2885-6A6B-F7242CA12ECB}"/>
              </a:ext>
            </a:extLst>
          </p:cNvPr>
          <p:cNvGrpSpPr/>
          <p:nvPr/>
        </p:nvGrpSpPr>
        <p:grpSpPr>
          <a:xfrm>
            <a:off x="10171355" y="2208754"/>
            <a:ext cx="1581746" cy="1544742"/>
            <a:chOff x="10171355" y="2208754"/>
            <a:chExt cx="1581746" cy="1544742"/>
          </a:xfrm>
        </p:grpSpPr>
        <p:pic>
          <p:nvPicPr>
            <p:cNvPr id="33" name="Picture 32" descr="A white x on a black background&#10;&#10;Description automatically generated">
              <a:extLst>
                <a:ext uri="{FF2B5EF4-FFF2-40B4-BE49-F238E27FC236}">
                  <a16:creationId xmlns:a16="http://schemas.microsoft.com/office/drawing/2014/main" id="{3C961518-5A2B-8705-99FA-5D5EB1B6A0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/>
            <a:srcRect l="6459" t="29703" r="60740" b="34792"/>
            <a:stretch/>
          </p:blipFill>
          <p:spPr>
            <a:xfrm>
              <a:off x="10428436" y="2208754"/>
              <a:ext cx="832515" cy="901145"/>
            </a:xfrm>
            <a:prstGeom prst="rect">
              <a:avLst/>
            </a:prstGeom>
          </p:spPr>
        </p:pic>
        <p:pic>
          <p:nvPicPr>
            <p:cNvPr id="32" name="Picture 31" descr="A white x on a black background&#10;&#10;Description automatically generated">
              <a:extLst>
                <a:ext uri="{FF2B5EF4-FFF2-40B4-BE49-F238E27FC236}">
                  <a16:creationId xmlns:a16="http://schemas.microsoft.com/office/drawing/2014/main" id="{EC779F7A-36B9-420B-2485-906CCB0ABE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/>
            <a:srcRect l="37680" t="29703" b="34792"/>
            <a:stretch/>
          </p:blipFill>
          <p:spPr>
            <a:xfrm>
              <a:off x="10171355" y="2852351"/>
              <a:ext cx="1581746" cy="9011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970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27BD4-2AAF-47AD-F811-A82CEB053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9D1F4-943A-005D-37DD-47711DE2BE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B2E2F31C-7848-4859-BA5C-0B04BB60B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16A4C4EF-9015-67DD-FA6C-B0763BFBDA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42" t="32047" r="58026" b="53684"/>
          <a:stretch/>
        </p:blipFill>
        <p:spPr>
          <a:xfrm>
            <a:off x="3577389" y="2343444"/>
            <a:ext cx="1540044" cy="978569"/>
          </a:xfrm>
          <a:prstGeom prst="rect">
            <a:avLst/>
          </a:prstGeom>
        </p:spPr>
      </p:pic>
      <p:pic>
        <p:nvPicPr>
          <p:cNvPr id="32" name="Picture 31" descr="A screen shot of a computer&#10;&#10;Description automatically generated">
            <a:extLst>
              <a:ext uri="{FF2B5EF4-FFF2-40B4-BE49-F238E27FC236}">
                <a16:creationId xmlns:a16="http://schemas.microsoft.com/office/drawing/2014/main" id="{DDBE50BB-96F5-E94D-01F6-0F9ECB9F44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579" t="41078" r="65526" b="37665"/>
          <a:stretch/>
        </p:blipFill>
        <p:spPr>
          <a:xfrm>
            <a:off x="3240505" y="2962769"/>
            <a:ext cx="962527" cy="1457872"/>
          </a:xfrm>
          <a:prstGeom prst="rect">
            <a:avLst/>
          </a:prstGeom>
        </p:spPr>
      </p:pic>
      <p:pic>
        <p:nvPicPr>
          <p:cNvPr id="37" name="Picture 36" descr="A black screen with a blue and white object&#10;&#10;Description automatically generated with medium confidence">
            <a:extLst>
              <a:ext uri="{FF2B5EF4-FFF2-40B4-BE49-F238E27FC236}">
                <a16:creationId xmlns:a16="http://schemas.microsoft.com/office/drawing/2014/main" id="{DBE17552-9E4A-D8B2-DBCC-918EE4C982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842" t="42807" r="72237" b="39789"/>
          <a:stretch/>
        </p:blipFill>
        <p:spPr>
          <a:xfrm>
            <a:off x="2053388" y="3081381"/>
            <a:ext cx="1331495" cy="1193584"/>
          </a:xfrm>
          <a:prstGeom prst="rect">
            <a:avLst/>
          </a:prstGeom>
        </p:spPr>
      </p:pic>
      <p:pic>
        <p:nvPicPr>
          <p:cNvPr id="46" name="Picture 4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B30612A-D298-EBDA-5F16-3219D302F89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977" t="51180" r="80132" b="27562"/>
          <a:stretch/>
        </p:blipFill>
        <p:spPr>
          <a:xfrm>
            <a:off x="728762" y="3655638"/>
            <a:ext cx="1693593" cy="1457873"/>
          </a:xfrm>
          <a:prstGeom prst="rect">
            <a:avLst/>
          </a:prstGeom>
        </p:spPr>
      </p:pic>
      <p:pic>
        <p:nvPicPr>
          <p:cNvPr id="50" name="Picture 4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CB73455-8000-B387-4DE5-79FC9E09127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978" t="70104" r="83158" b="21523"/>
          <a:stretch/>
        </p:blipFill>
        <p:spPr>
          <a:xfrm>
            <a:off x="728762" y="4953392"/>
            <a:ext cx="1324626" cy="574257"/>
          </a:xfrm>
          <a:prstGeom prst="rect">
            <a:avLst/>
          </a:prstGeom>
        </p:spPr>
      </p:pic>
      <p:pic>
        <p:nvPicPr>
          <p:cNvPr id="53" name="Picture 52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D6D548BD-44B2-F5A1-1EB8-06DBEC7A4D2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500" t="40249" r="51710" b="39789"/>
          <a:stretch/>
        </p:blipFill>
        <p:spPr>
          <a:xfrm>
            <a:off x="4572000" y="2905991"/>
            <a:ext cx="1315453" cy="1368974"/>
          </a:xfrm>
          <a:prstGeom prst="rect">
            <a:avLst/>
          </a:prstGeom>
        </p:spPr>
      </p:pic>
      <p:pic>
        <p:nvPicPr>
          <p:cNvPr id="55" name="Picture 54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22682A67-6514-A955-7943-09CEE40767E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4474" t="55347" r="50000" b="23884"/>
          <a:stretch/>
        </p:blipFill>
        <p:spPr>
          <a:xfrm>
            <a:off x="4203030" y="3941338"/>
            <a:ext cx="1892970" cy="1424386"/>
          </a:xfrm>
          <a:prstGeom prst="rect">
            <a:avLst/>
          </a:prstGeom>
        </p:spPr>
      </p:pic>
      <p:pic>
        <p:nvPicPr>
          <p:cNvPr id="57" name="Picture 56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855B8E8F-A18C-401A-EF24-6E7025964C8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3026" t="35039" r="39211" b="57193"/>
          <a:stretch/>
        </p:blipFill>
        <p:spPr>
          <a:xfrm>
            <a:off x="6464967" y="2548630"/>
            <a:ext cx="946485" cy="532751"/>
          </a:xfrm>
          <a:prstGeom prst="rect">
            <a:avLst/>
          </a:prstGeom>
        </p:spPr>
      </p:pic>
      <p:pic>
        <p:nvPicPr>
          <p:cNvPr id="59" name="Picture 58" descr="A computer screen shot of a black screen&#10;&#10;Description automatically generated">
            <a:extLst>
              <a:ext uri="{FF2B5EF4-FFF2-40B4-BE49-F238E27FC236}">
                <a16:creationId xmlns:a16="http://schemas.microsoft.com/office/drawing/2014/main" id="{4851E820-C800-315B-DCE4-E0E8A488E87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9868" t="40250" r="22632" b="53684"/>
          <a:stretch/>
        </p:blipFill>
        <p:spPr>
          <a:xfrm>
            <a:off x="6079958" y="2905991"/>
            <a:ext cx="3352800" cy="416022"/>
          </a:xfrm>
          <a:prstGeom prst="rect">
            <a:avLst/>
          </a:prstGeom>
        </p:spPr>
      </p:pic>
      <p:pic>
        <p:nvPicPr>
          <p:cNvPr id="61" name="Picture 60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D162F5FF-D5C4-2125-8BA8-FA88299A3E4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53158" t="44444" r="22632" b="51983"/>
          <a:stretch/>
        </p:blipFill>
        <p:spPr>
          <a:xfrm>
            <a:off x="6481008" y="3193676"/>
            <a:ext cx="2951749" cy="245066"/>
          </a:xfrm>
          <a:prstGeom prst="rect">
            <a:avLst/>
          </a:prstGeom>
        </p:spPr>
      </p:pic>
      <p:pic>
        <p:nvPicPr>
          <p:cNvPr id="63" name="Picture 62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257D3920-0EAA-7402-3DB1-89F8509237F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3158" t="47002" r="22632" b="47787"/>
          <a:stretch/>
        </p:blipFill>
        <p:spPr>
          <a:xfrm>
            <a:off x="6481008" y="3369066"/>
            <a:ext cx="2951749" cy="357361"/>
          </a:xfrm>
          <a:prstGeom prst="rect">
            <a:avLst/>
          </a:prstGeom>
        </p:spPr>
      </p:pic>
      <p:pic>
        <p:nvPicPr>
          <p:cNvPr id="65" name="Picture 64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F14B5C5F-8FDF-06D1-F2D8-7E41384FD03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53290" t="49655" r="28947" b="46316"/>
          <a:stretch/>
        </p:blipFill>
        <p:spPr>
          <a:xfrm>
            <a:off x="6497050" y="3551036"/>
            <a:ext cx="2165687" cy="276303"/>
          </a:xfrm>
          <a:prstGeom prst="rect">
            <a:avLst/>
          </a:prstGeom>
        </p:spPr>
      </p:pic>
      <p:pic>
        <p:nvPicPr>
          <p:cNvPr id="67" name="Picture 66" descr="A black background with a white text on it&#10;&#10;Description automatically generated">
            <a:extLst>
              <a:ext uri="{FF2B5EF4-FFF2-40B4-BE49-F238E27FC236}">
                <a16:creationId xmlns:a16="http://schemas.microsoft.com/office/drawing/2014/main" id="{03DC785C-5314-49AC-1CD0-0DB5A16652B4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53290" t="51982" r="33101" b="42807"/>
          <a:stretch/>
        </p:blipFill>
        <p:spPr>
          <a:xfrm>
            <a:off x="6497048" y="3710610"/>
            <a:ext cx="1659209" cy="357361"/>
          </a:xfrm>
          <a:prstGeom prst="rect">
            <a:avLst/>
          </a:prstGeom>
        </p:spPr>
      </p:pic>
      <p:pic>
        <p:nvPicPr>
          <p:cNvPr id="69" name="Picture 68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389BE40-020F-9C7F-9FAA-AA23D518AADD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53290" t="54486" r="34605" b="39789"/>
          <a:stretch/>
        </p:blipFill>
        <p:spPr>
          <a:xfrm>
            <a:off x="6497046" y="3882310"/>
            <a:ext cx="1475879" cy="392655"/>
          </a:xfrm>
          <a:prstGeom prst="rect">
            <a:avLst/>
          </a:prstGeom>
        </p:spPr>
      </p:pic>
      <p:pic>
        <p:nvPicPr>
          <p:cNvPr id="71" name="Picture 70" descr="A black screen with a blue sticker&#10;&#10;Description automatically generated">
            <a:extLst>
              <a:ext uri="{FF2B5EF4-FFF2-40B4-BE49-F238E27FC236}">
                <a16:creationId xmlns:a16="http://schemas.microsoft.com/office/drawing/2014/main" id="{F7CE17DB-2D84-1674-044A-C9D711EE66E9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62500" t="53850" r="20658" b="25381"/>
          <a:stretch/>
        </p:blipFill>
        <p:spPr>
          <a:xfrm>
            <a:off x="7620000" y="3838720"/>
            <a:ext cx="2053389" cy="1424387"/>
          </a:xfrm>
          <a:prstGeom prst="rect">
            <a:avLst/>
          </a:prstGeom>
        </p:spPr>
      </p:pic>
      <p:pic>
        <p:nvPicPr>
          <p:cNvPr id="73" name="Picture 72" descr="A black background with a white bird in the sky&#10;&#10;Description automatically generated">
            <a:extLst>
              <a:ext uri="{FF2B5EF4-FFF2-40B4-BE49-F238E27FC236}">
                <a16:creationId xmlns:a16="http://schemas.microsoft.com/office/drawing/2014/main" id="{B8D29DFF-95F4-AC07-569E-01C3078744BE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60000" t="32047" r="26711" b="59376"/>
          <a:stretch/>
        </p:blipFill>
        <p:spPr>
          <a:xfrm>
            <a:off x="7315197" y="2343444"/>
            <a:ext cx="1620255" cy="588266"/>
          </a:xfrm>
          <a:prstGeom prst="rect">
            <a:avLst/>
          </a:prstGeom>
        </p:spPr>
      </p:pic>
      <p:pic>
        <p:nvPicPr>
          <p:cNvPr id="75" name="Picture 74" descr="A computer screen with a white arrow&#10;&#10;Description automatically generated">
            <a:extLst>
              <a:ext uri="{FF2B5EF4-FFF2-40B4-BE49-F238E27FC236}">
                <a16:creationId xmlns:a16="http://schemas.microsoft.com/office/drawing/2014/main" id="{B828747E-E3C5-A3F5-583A-A66C76857F09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69611" t="33593" r="12500" b="57829"/>
          <a:stretch/>
        </p:blipFill>
        <p:spPr>
          <a:xfrm>
            <a:off x="8487020" y="2449527"/>
            <a:ext cx="2180979" cy="588266"/>
          </a:xfrm>
          <a:prstGeom prst="rect">
            <a:avLst/>
          </a:prstGeom>
        </p:spPr>
      </p:pic>
      <p:pic>
        <p:nvPicPr>
          <p:cNvPr id="77" name="Picture 7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2A1082E-09CD-50D2-8E6D-A4096C72E72F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78947" t="40249" r="12500" b="55159"/>
          <a:stretch/>
        </p:blipFill>
        <p:spPr>
          <a:xfrm>
            <a:off x="9625263" y="2905991"/>
            <a:ext cx="1042736" cy="314884"/>
          </a:xfrm>
          <a:prstGeom prst="rect">
            <a:avLst/>
          </a:prstGeom>
        </p:spPr>
      </p:pic>
      <p:pic>
        <p:nvPicPr>
          <p:cNvPr id="79" name="Picture 7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1F5F133-0BE2-1BFB-4669-56AF206826CE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86979" t="35038" r="5978" b="50345"/>
          <a:stretch/>
        </p:blipFill>
        <p:spPr>
          <a:xfrm>
            <a:off x="10604580" y="2548631"/>
            <a:ext cx="858658" cy="1002406"/>
          </a:xfrm>
          <a:prstGeom prst="rect">
            <a:avLst/>
          </a:prstGeom>
        </p:spPr>
      </p:pic>
      <p:pic>
        <p:nvPicPr>
          <p:cNvPr id="83" name="Picture 8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11B1BF7-8F1E-AA8C-B412-303E846C0821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80789" t="63860" r="4474" b="21523"/>
          <a:stretch/>
        </p:blipFill>
        <p:spPr>
          <a:xfrm>
            <a:off x="9849854" y="4525243"/>
            <a:ext cx="1796714" cy="1002406"/>
          </a:xfrm>
          <a:prstGeom prst="rect">
            <a:avLst/>
          </a:prstGeom>
        </p:spPr>
      </p:pic>
      <p:pic>
        <p:nvPicPr>
          <p:cNvPr id="85" name="Picture 84" descr="A blue dotted line on a black background&#10;&#10;Description automatically generated">
            <a:extLst>
              <a:ext uri="{FF2B5EF4-FFF2-40B4-BE49-F238E27FC236}">
                <a16:creationId xmlns:a16="http://schemas.microsoft.com/office/drawing/2014/main" id="{72BCDF55-A274-08F9-58BF-34C93F0BB001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5978" t="57995" r="12500" b="21523"/>
          <a:stretch/>
        </p:blipFill>
        <p:spPr>
          <a:xfrm>
            <a:off x="728762" y="4122942"/>
            <a:ext cx="9939237" cy="1404707"/>
          </a:xfrm>
          <a:prstGeom prst="rect">
            <a:avLst/>
          </a:prstGeom>
        </p:spPr>
      </p:pic>
      <p:pic>
        <p:nvPicPr>
          <p:cNvPr id="87" name="Picture 86" descr="A black screen with a blue rectangle&#10;&#10;Description automatically generated">
            <a:extLst>
              <a:ext uri="{FF2B5EF4-FFF2-40B4-BE49-F238E27FC236}">
                <a16:creationId xmlns:a16="http://schemas.microsoft.com/office/drawing/2014/main" id="{6C66DA2A-2850-8833-15D0-0ED1A2C979FF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r="20658" b="74467"/>
          <a:stretch/>
        </p:blipFill>
        <p:spPr>
          <a:xfrm>
            <a:off x="0" y="0"/>
            <a:ext cx="9673389" cy="175103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A07BE9B-9788-046B-E567-4FCF9ADF6903}"/>
              </a:ext>
            </a:extLst>
          </p:cNvPr>
          <p:cNvGrpSpPr/>
          <p:nvPr/>
        </p:nvGrpSpPr>
        <p:grpSpPr>
          <a:xfrm>
            <a:off x="9335351" y="3551037"/>
            <a:ext cx="1990374" cy="1959147"/>
            <a:chOff x="9335351" y="3551037"/>
            <a:chExt cx="1990374" cy="1959147"/>
          </a:xfrm>
        </p:grpSpPr>
        <p:pic>
          <p:nvPicPr>
            <p:cNvPr id="81" name="Picture 80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6B028530-BA4E-5C1F-311F-0CCDDA8ABC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/>
            <a:srcRect l="86119" t="49655" r="7105" b="34578"/>
            <a:stretch/>
          </p:blipFill>
          <p:spPr>
            <a:xfrm>
              <a:off x="10499556" y="3551037"/>
              <a:ext cx="826169" cy="1081290"/>
            </a:xfrm>
            <a:prstGeom prst="rect">
              <a:avLst/>
            </a:prstGeom>
          </p:spPr>
        </p:pic>
        <p:pic>
          <p:nvPicPr>
            <p:cNvPr id="4" name="Picture 3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7820EB48-CBA3-7B10-6697-E4474CBE0B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/>
            <a:srcRect l="30801" t="34392" r="53417" b="55679"/>
            <a:stretch/>
          </p:blipFill>
          <p:spPr>
            <a:xfrm>
              <a:off x="9335351" y="5098175"/>
              <a:ext cx="1164205" cy="412009"/>
            </a:xfrm>
            <a:prstGeom prst="rect">
              <a:avLst/>
            </a:prstGeom>
          </p:spPr>
        </p:pic>
      </p:grpSp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922920A-F57F-EC7F-2BBE-A1BE449FA318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l="76635" t="74786" r="7105" b="19599"/>
          <a:stretch/>
        </p:blipFill>
        <p:spPr>
          <a:xfrm>
            <a:off x="9343374" y="5249599"/>
            <a:ext cx="1982351" cy="38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9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48F83-A90C-9C82-BC92-636943B5B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A064C835-C171-3B84-8393-B6D77C02E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religious painting of person&#10;&#10;Description automatically generated">
            <a:extLst>
              <a:ext uri="{FF2B5EF4-FFF2-40B4-BE49-F238E27FC236}">
                <a16:creationId xmlns:a16="http://schemas.microsoft.com/office/drawing/2014/main" id="{67EF353E-1E74-E3D0-D6E2-A58F5C85A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6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416C0-6FC3-FF50-96A4-EF2096188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1CED0A23-7FF9-2E0A-A6D2-AED596DA1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1C499C76-24A5-F672-FBEA-EE517C8D6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3007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0DBAB-125E-F93A-6582-B19ECADD8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B951F125-810A-0F05-81BB-08859FEEE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04E38282-EFA8-D13A-8472-3E8B1FD2D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700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AA415-551C-1DAA-D615-2D17F6969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BA66C89A-AC47-6A2E-C1E0-D6CA22968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ue oval with white text&#10;&#10;Description automatically generated">
            <a:extLst>
              <a:ext uri="{FF2B5EF4-FFF2-40B4-BE49-F238E27FC236}">
                <a16:creationId xmlns:a16="http://schemas.microsoft.com/office/drawing/2014/main" id="{217EC56A-7203-F0FA-F17D-91196E8B3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8848" y="-387477"/>
            <a:ext cx="13569696" cy="763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641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67A66-A696-5113-3BA6-5FE992FD8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85618B03-0A1E-9ACA-5435-5EBC138BB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0781F69-5271-1BD4-3FE8-0AB192D0E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94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943FE7409A0845932F2E187FFB9372" ma:contentTypeVersion="19" ma:contentTypeDescription="Create a new document." ma:contentTypeScope="" ma:versionID="0f4673f2808237bb8f1a4799b53c9ab6">
  <xsd:schema xmlns:xsd="http://www.w3.org/2001/XMLSchema" xmlns:xs="http://www.w3.org/2001/XMLSchema" xmlns:p="http://schemas.microsoft.com/office/2006/metadata/properties" xmlns:ns2="c9845aa7-59ac-482f-913e-c048e590ae72" xmlns:ns3="205dce46-51d3-47db-b61e-d3beb3bc1e6a" targetNamespace="http://schemas.microsoft.com/office/2006/metadata/properties" ma:root="true" ma:fieldsID="c8025455a23f0a92dab6da65ef087c68" ns2:_="" ns3:_="">
    <xsd:import namespace="c9845aa7-59ac-482f-913e-c048e590ae72"/>
    <xsd:import namespace="205dce46-51d3-47db-b61e-d3beb3bc1e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45aa7-59ac-482f-913e-c048e590a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0928aeb-6048-4ae3-a0b8-e051a6188a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5dce46-51d3-47db-b61e-d3beb3bc1e6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17d8c07-ea96-417d-9021-e0f8b46f8bf7}" ma:internalName="TaxCatchAll" ma:showField="CatchAllData" ma:web="205dce46-51d3-47db-b61e-d3beb3bc1e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17AAC3-B74C-49DF-9302-792C9C2869D5}"/>
</file>

<file path=customXml/itemProps2.xml><?xml version="1.0" encoding="utf-8"?>
<ds:datastoreItem xmlns:ds="http://schemas.openxmlformats.org/officeDocument/2006/customXml" ds:itemID="{9352C582-BBC0-4789-8F2B-836E8D6B1F7D}"/>
</file>

<file path=docProps/app.xml><?xml version="1.0" encoding="utf-8"?>
<Properties xmlns="http://schemas.openxmlformats.org/officeDocument/2006/extended-properties" xmlns:vt="http://schemas.openxmlformats.org/officeDocument/2006/docPropsVTypes">
  <TotalTime>1542</TotalTime>
  <Words>0</Words>
  <Application>Microsoft Office PowerPoint</Application>
  <PresentationFormat>Widescreen</PresentationFormat>
  <Paragraphs>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Payton Lapinski</dc:creator>
  <cp:lastModifiedBy>Darrell Holtz</cp:lastModifiedBy>
  <cp:revision>4</cp:revision>
  <dcterms:created xsi:type="dcterms:W3CDTF">2024-06-04T13:55:42Z</dcterms:created>
  <dcterms:modified xsi:type="dcterms:W3CDTF">2024-06-05T15:41:52Z</dcterms:modified>
</cp:coreProperties>
</file>